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300" r:id="rId6"/>
    <p:sldId id="310" r:id="rId7"/>
    <p:sldId id="309" r:id="rId8"/>
    <p:sldId id="275" r:id="rId9"/>
    <p:sldId id="285" r:id="rId10"/>
    <p:sldId id="288" r:id="rId11"/>
    <p:sldId id="293" r:id="rId12"/>
    <p:sldId id="290" r:id="rId13"/>
    <p:sldId id="276" r:id="rId14"/>
    <p:sldId id="31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C7236E-6D38-4EF5-A3AA-C8B014A092EE}" v="5" dt="2024-02-02T08:23:43.7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5A111915-BE36-4E01-A7E5-04B1672EAD32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>
          <a:top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5B9BD5"/>
          </a:solidFill>
        </a:fill>
      </a:tcStyle>
    </a:firstRow>
  </a:tblStyle>
  <a:tblStyle styleId="{C083E6E3-FA7D-4D7B-A595-EF9225AFEA82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top>
            <a:ln w="12701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/>
        <a:fill>
          <a:solidFill>
            <a:srgbClr val="A5A5A5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A5A5A5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12701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12701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firstRow>
  </a:tblStyle>
  <a:tblStyle styleId="{21E4AEA4-8DFA-4A89-87EB-49C32662AFE0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CECE8"/>
          </a:solidFill>
        </a:fill>
      </a:tcStyle>
    </a:wholeTbl>
    <a:band1H>
      <a:tcStyle>
        <a:tcBdr/>
        <a:fill>
          <a:solidFill>
            <a:srgbClr val="F8D7CD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F8D7CD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ED7D31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ED7D31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ED7D31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D7D31"/>
          </a:solidFill>
        </a:fill>
      </a:tcStyle>
    </a:firstRow>
  </a:tblStyle>
  <a:tblStyle styleId="{17292A2E-F333-43FB-9621-5CBBE7FDCDCB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>
          <a:top>
            <a:ln w="3172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3172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3172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FFC000"/>
          </a:solidFill>
        </a:fill>
      </a:tcStyle>
    </a:firstRow>
  </a:tblStyle>
  <a:tblStyle styleId="{F2DE63D5-997A-4646-A377-4702673A728D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>
          <a:top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A5A5A5"/>
          </a:solidFill>
        </a:fill>
      </a:tcStyle>
    </a:firstRow>
  </a:tblStyle>
  <a:tblStyle styleId="{72833802-FEF1-4C79-8D5D-14CF1EAF98D9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>
          <a:top>
            <a:ln w="3172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3172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3172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ED7D3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BDCDDBC-BAD7-B8D9-ADA1-0A75D917BF0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C792CC-3E43-05DE-0E05-B5701459E7ED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6D85398-2BDD-4A8A-B04D-CB2E3DF8E947}" type="datetime1"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02/02/2024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81222-0D4F-4972-DAAA-6970EF6E5C73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B8B06-1702-6103-F318-3555452A10F1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7FB347C-3D19-476B-BD73-A0E87AC76513}" type="slidenum">
              <a:t>‹#›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Header Placeholder 1">
            <a:extLst>
              <a:ext uri="{FF2B5EF4-FFF2-40B4-BE49-F238E27FC236}">
                <a16:creationId xmlns:a16="http://schemas.microsoft.com/office/drawing/2014/main" id="{28A2066D-3C41-2499-5191-D28D8A1B8153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59F81B68-F9C2-0109-059E-B158AF495137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A79A1BA-0E35-4DD5-A373-59FCD1854938}" type="datetime1"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2/2/2024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7E70771C-44E1-9C08-FB22-CA1C72AB58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9185FF3-4547-1D6A-B33B-42317D4F49F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2A1D0EA-DD63-40F3-B6C0-CDCE52E31E8D}" type="slidenum">
              <a:t>‹#›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Header Placeholder 1">
            <a:extLst>
              <a:ext uri="{FF2B5EF4-FFF2-40B4-BE49-F238E27FC236}">
                <a16:creationId xmlns:a16="http://schemas.microsoft.com/office/drawing/2014/main" id="{575D5D97-5744-6EF3-5105-552E6B052AD4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BE0151AB-4E31-3D0D-FA50-3361C475C7A4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B08EBDF-009F-4045-8132-6BCF8922EF71}" type="datetime1"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2/2/2024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F0F15DE-1BC3-FE1D-F31C-E36937BC22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9E5BF5F1-D03B-3D27-A309-C77FA3F5677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362A1AB-7C8D-47AD-9C75-F60154117993}" type="slidenum">
              <a:t>‹#›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Header Placeholder 1">
            <a:extLst>
              <a:ext uri="{FF2B5EF4-FFF2-40B4-BE49-F238E27FC236}">
                <a16:creationId xmlns:a16="http://schemas.microsoft.com/office/drawing/2014/main" id="{B8631DD8-D400-EBD9-4A70-EF5220445E3B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D1B7E27B-0897-31D4-0FB1-F9FBAA98D7AC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1C36EA0-8D84-4ECD-A939-156A731C4235}" type="datetime1"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2/2/2024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F75DC1BA-E97A-ABA1-B8DA-F172290958E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6D0D2B7E-243D-579C-8D3E-385EA40F42A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D1EA776-7B17-4E6B-9367-12152BB3C5F0}" type="slidenum">
              <a:t>‹#›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6402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E293658-9FCD-27D5-609C-942659435DF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C0AE0D-B688-82A5-6ECE-2C798F570B97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BA006A9C-A8F5-46EB-994A-BAC6DFA3D107}" type="datetime1">
              <a:rPr lang="en-US"/>
              <a:pPr lvl="0"/>
              <a:t>2/2/2024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D9BC273-76D8-4CBC-4CC3-663C479EF2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5735BD2-7585-8109-991C-2F33C36DAE8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92D2D-5910-4108-2448-85ABF8DEC13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4E9CE-71A7-875E-B4DB-775935F5FA5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D21465A8-DE05-4A60-B5FC-FFC6AE063A34}" type="slidenum">
              <a:t>‹#›</a:t>
            </a:fld>
            <a:endParaRPr lang="en-US"/>
          </a:p>
        </p:txBody>
      </p:sp>
      <p:sp>
        <p:nvSpPr>
          <p:cNvPr id="8" name="Header Placeholder 1">
            <a:extLst>
              <a:ext uri="{FF2B5EF4-FFF2-40B4-BE49-F238E27FC236}">
                <a16:creationId xmlns:a16="http://schemas.microsoft.com/office/drawing/2014/main" id="{1F72D979-D31E-F4B4-FB2C-7DC3E5BB422E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EECB8DE9-1764-7F0E-8588-0F3F6376264C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77F9672-68B3-40C3-9E45-372067F4810E}" type="datetime1">
              <a:rPr lang="en-US"/>
              <a:pPr lvl="0"/>
              <a:t>2/2/2024</a:t>
            </a:fld>
            <a:endParaRPr lang="en-US"/>
          </a:p>
        </p:txBody>
      </p:sp>
      <p:sp>
        <p:nvSpPr>
          <p:cNvPr id="10" name="Slide Image Placeholder 3">
            <a:extLst>
              <a:ext uri="{FF2B5EF4-FFF2-40B4-BE49-F238E27FC236}">
                <a16:creationId xmlns:a16="http://schemas.microsoft.com/office/drawing/2014/main" id="{0271B8EF-8D20-088D-D16D-C11A77E80D28}"/>
              </a:ext>
            </a:extLst>
          </p:cNvPr>
          <p:cNvSpPr>
            <a:spLocks noGrp="1" noRot="1" noChangeAspect="1"/>
          </p:cNvSpPr>
          <p:nvPr>
            <p:ph type="sldImg" sz="quarter" idx="4294967295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11" name="Notes Placeholder 4">
            <a:extLst>
              <a:ext uri="{FF2B5EF4-FFF2-40B4-BE49-F238E27FC236}">
                <a16:creationId xmlns:a16="http://schemas.microsoft.com/office/drawing/2014/main" id="{6773D3D9-704D-8EEF-6802-42DBF01F01C4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DA6ACBEE-D2F5-3DA9-7589-45EB9111122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FC58D8C5-7081-FAA3-6456-A2ABFC11BE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1EFDF06-685D-4B21-BC06-1805C4D99C0F}" type="slidenum">
              <a:t>‹#›</a:t>
            </a:fld>
            <a:endParaRPr lang="en-US"/>
          </a:p>
        </p:txBody>
      </p:sp>
      <p:sp>
        <p:nvSpPr>
          <p:cNvPr id="14" name="Header Placeholder 1">
            <a:extLst>
              <a:ext uri="{FF2B5EF4-FFF2-40B4-BE49-F238E27FC236}">
                <a16:creationId xmlns:a16="http://schemas.microsoft.com/office/drawing/2014/main" id="{F47404C0-5ECF-7CF0-622E-6E23203CEB22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0FC8B938-93C6-55E5-1AB0-C12F9A00D73A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64369D5-FB60-49B0-8DB4-ADBB54833FA8}" type="datetime1">
              <a:rPr lang="en-US"/>
              <a:pPr lvl="0"/>
              <a:t>2/2/2024</a:t>
            </a:fld>
            <a:endParaRPr lang="en-US"/>
          </a:p>
        </p:txBody>
      </p:sp>
      <p:sp>
        <p:nvSpPr>
          <p:cNvPr id="16" name="Slide Image Placeholder 3">
            <a:extLst>
              <a:ext uri="{FF2B5EF4-FFF2-40B4-BE49-F238E27FC236}">
                <a16:creationId xmlns:a16="http://schemas.microsoft.com/office/drawing/2014/main" id="{4844A020-F79B-82CF-83F7-C1D2DED233ED}"/>
              </a:ext>
            </a:extLst>
          </p:cNvPr>
          <p:cNvSpPr>
            <a:spLocks noGrp="1" noRot="1" noChangeAspect="1"/>
          </p:cNvSpPr>
          <p:nvPr>
            <p:ph type="sldImg" sz="quarter" idx="4294967295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17" name="Notes Placeholder 4">
            <a:extLst>
              <a:ext uri="{FF2B5EF4-FFF2-40B4-BE49-F238E27FC236}">
                <a16:creationId xmlns:a16="http://schemas.microsoft.com/office/drawing/2014/main" id="{52EA47FC-4C98-39E2-CA0C-C398AAFDD2E4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76452D1-90F1-404E-5840-779300FB2B0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60FB2CB4-F6A9-9C78-7464-6E7E9B66182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B723FE4B-CF2B-4813-8068-C1E65CAC6AE1}" type="slidenum">
              <a:t>‹#›</a:t>
            </a:fld>
            <a:endParaRPr lang="en-US"/>
          </a:p>
        </p:txBody>
      </p:sp>
      <p:sp>
        <p:nvSpPr>
          <p:cNvPr id="20" name="Header Placeholder 1">
            <a:extLst>
              <a:ext uri="{FF2B5EF4-FFF2-40B4-BE49-F238E27FC236}">
                <a16:creationId xmlns:a16="http://schemas.microsoft.com/office/drawing/2014/main" id="{F1D270DE-EBFF-140D-661D-4BFDBCB8431B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21" name="Date Placeholder 2">
            <a:extLst>
              <a:ext uri="{FF2B5EF4-FFF2-40B4-BE49-F238E27FC236}">
                <a16:creationId xmlns:a16="http://schemas.microsoft.com/office/drawing/2014/main" id="{D1E8A814-EA89-1697-007E-408DF89CACB5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E51CF371-8877-4AA4-8DAC-709B4B67F610}" type="datetime1">
              <a:rPr lang="en-GB"/>
              <a:pPr lvl="0"/>
              <a:t>02/02/2024</a:t>
            </a:fld>
            <a:endParaRPr lang="en-GB"/>
          </a:p>
        </p:txBody>
      </p:sp>
      <p:sp>
        <p:nvSpPr>
          <p:cNvPr id="22" name="Slide Image Placeholder 3">
            <a:extLst>
              <a:ext uri="{FF2B5EF4-FFF2-40B4-BE49-F238E27FC236}">
                <a16:creationId xmlns:a16="http://schemas.microsoft.com/office/drawing/2014/main" id="{48434626-D701-1ECD-6B49-42121ECB61F1}"/>
              </a:ext>
            </a:extLst>
          </p:cNvPr>
          <p:cNvSpPr>
            <a:spLocks noGrp="1" noRot="1" noChangeAspect="1"/>
          </p:cNvSpPr>
          <p:nvPr>
            <p:ph type="sldImg" sz="quarter" idx="4294967295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23" name="Notes Placeholder 4">
            <a:extLst>
              <a:ext uri="{FF2B5EF4-FFF2-40B4-BE49-F238E27FC236}">
                <a16:creationId xmlns:a16="http://schemas.microsoft.com/office/drawing/2014/main" id="{65442A65-A86B-2005-2104-40AEFF0DB00A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9D407028-6183-4D68-84DC-2E003E2B8B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25" name="Slide Number Placeholder 6">
            <a:extLst>
              <a:ext uri="{FF2B5EF4-FFF2-40B4-BE49-F238E27FC236}">
                <a16:creationId xmlns:a16="http://schemas.microsoft.com/office/drawing/2014/main" id="{5D2E8941-6943-141A-8ED5-B2830F5A76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19E24BCB-60B3-4975-88C2-B2F48DF6475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343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GB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GB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GB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GB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GB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967A8F08-ECB6-BEAD-B719-27384A462C0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58727" y="457200"/>
            <a:ext cx="11274552" cy="5943600"/>
          </a:xfrm>
          <a:solidFill>
            <a:srgbClr val="E6FFFB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31CB6E-6718-BFE6-B7DA-FC12510FCF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45965" y="1008061"/>
            <a:ext cx="5120640" cy="2054391"/>
          </a:xfrm>
        </p:spPr>
        <p:txBody>
          <a:bodyPr anchor="b"/>
          <a:lstStyle>
            <a:lvl1pPr algn="r">
              <a:defRPr sz="5400">
                <a:solidFill>
                  <a:srgbClr val="59595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B708050-1A19-06BB-B67F-E1950EAE154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8098968" y="3105165"/>
            <a:ext cx="3167637" cy="647669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74079FD-4477-921F-D6CD-16B3FEBA4B5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CBC2EA-DC69-4E58-BFB4-F74555719A8C}" type="datetime3">
              <a:rPr lang="en-US"/>
              <a:pPr lvl="0"/>
              <a:t>2 February 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E2BF408-D7A3-5693-3581-9F1C7F452DA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Aneeta,Sonam,Poonam,Aqib,Gaurav,Prathik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19591DA-1259-90BD-EB75-29BDC7549FC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B16AC22-69CB-41DA-9AB3-4ED419EA83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870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58C0F-0DA3-4109-1AE9-89EE575B567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01FCF0EE-1354-E6BD-4714-055402EDA52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527" y="4572000"/>
            <a:ext cx="12188952" cy="2286000"/>
          </a:xfrm>
          <a:solidFill>
            <a:srgbClr val="E6FFFB"/>
          </a:solidFill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add picture</a:t>
            </a:r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19EF1967-5529-AE26-E1CF-3A92F9F6EA2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58301" y="1696385"/>
            <a:ext cx="3210330" cy="3647605"/>
          </a:xfrm>
          <a:solidFill>
            <a:srgbClr val="FFFFFF"/>
          </a:solidFill>
          <a:ln w="12701">
            <a:solidFill>
              <a:srgbClr val="D6DCE5"/>
            </a:solidFill>
            <a:prstDash val="solid"/>
          </a:ln>
        </p:spPr>
        <p:txBody>
          <a:bodyPr tIns="457200" anchorCtr="1">
            <a:noAutofit/>
          </a:bodyPr>
          <a:lstStyle>
            <a:lvl1pPr marL="0" indent="0" algn="ctr">
              <a:buNone/>
              <a:defRPr sz="3200">
                <a:solidFill>
                  <a:srgbClr val="55736D"/>
                </a:solidFill>
                <a:latin typeface="Bodoni M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6A31BABF-5EEC-EA66-3387-EDBFA3D0231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95597" y="2750698"/>
            <a:ext cx="2743200" cy="2465880"/>
          </a:xfrm>
        </p:spPr>
        <p:txBody>
          <a:bodyPr anchorCtr="1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80485892-1D14-C732-30F3-3DD64B7F683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670168AF-5A74-4928-9EFD-B93DB878328D}" type="datetime3">
              <a:rPr lang="en-US"/>
              <a:pPr lvl="0"/>
              <a:t>2 February 2024</a:t>
            </a:fld>
            <a:endParaRPr lang="en-US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41AF2C27-A912-7E1D-927D-3F23715253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16623" y="1696385"/>
            <a:ext cx="3209544" cy="3648456"/>
          </a:xfrm>
          <a:solidFill>
            <a:srgbClr val="FFFFFF"/>
          </a:solidFill>
          <a:ln w="12701">
            <a:solidFill>
              <a:srgbClr val="D6DCE5"/>
            </a:solidFill>
            <a:prstDash val="solid"/>
          </a:ln>
        </p:spPr>
        <p:txBody>
          <a:bodyPr tIns="457200" anchorCtr="1">
            <a:noAutofit/>
          </a:bodyPr>
          <a:lstStyle>
            <a:lvl1pPr marL="0" indent="0" algn="ctr">
              <a:buNone/>
              <a:defRPr sz="3200">
                <a:solidFill>
                  <a:srgbClr val="55736D"/>
                </a:solidFill>
                <a:latin typeface="Bodoni M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265A4114-BD46-1381-0E38-023A298B19F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5551" y="2750698"/>
            <a:ext cx="2743200" cy="2465880"/>
          </a:xfrm>
        </p:spPr>
        <p:txBody>
          <a:bodyPr anchorCtr="1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EC3DFA2-FB6A-919E-9E5A-DA173076E0E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Aneeta,Sonam,Poonam,Aqib,Gaurav,Prathik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DCE40727-DE13-B861-9D64-67465C70572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148767" y="1696385"/>
            <a:ext cx="3209544" cy="3648456"/>
          </a:xfrm>
          <a:solidFill>
            <a:srgbClr val="FFFFFF"/>
          </a:solidFill>
          <a:ln w="12701">
            <a:solidFill>
              <a:srgbClr val="D6DCE5"/>
            </a:solidFill>
            <a:prstDash val="solid"/>
          </a:ln>
        </p:spPr>
        <p:txBody>
          <a:bodyPr tIns="457200" anchorCtr="1">
            <a:noAutofit/>
          </a:bodyPr>
          <a:lstStyle>
            <a:lvl1pPr marL="0" indent="0" algn="ctr">
              <a:buNone/>
              <a:defRPr sz="3200">
                <a:solidFill>
                  <a:srgbClr val="55736D"/>
                </a:solidFill>
                <a:latin typeface="Bodoni M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E1A662A3-4872-92F4-9AA7-3EA38B10C14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77129" y="2750698"/>
            <a:ext cx="2743200" cy="2465880"/>
          </a:xfrm>
        </p:spPr>
        <p:txBody>
          <a:bodyPr anchorCtr="1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1CA8AE8-2FF5-DED1-7529-E6C4D36313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0B8847A4-A373-4971-AD2B-564551A3108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832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356C948-BD4C-6684-1083-4B9383E9BA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66594" y="2207453"/>
            <a:ext cx="1351812" cy="1097280"/>
          </a:xfrm>
          <a:ln w="9528">
            <a:solidFill>
              <a:srgbClr val="FFD7C7"/>
            </a:solidFill>
            <a:prstDash val="solid"/>
          </a:ln>
        </p:spPr>
        <p:txBody>
          <a:bodyPr anchor="ctr" anchorCtr="1"/>
          <a:lstStyle>
            <a:lvl1pPr marL="0" indent="0" algn="ctr">
              <a:spcBef>
                <a:spcPts val="0"/>
              </a:spcBef>
              <a:buNone/>
              <a:defRPr sz="4000">
                <a:solidFill>
                  <a:srgbClr val="FFB09D"/>
                </a:solidFill>
                <a:latin typeface="Bodoni M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71A89EB-DC3C-4538-BCE3-A01BEBEA2CE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66594" y="3559603"/>
            <a:ext cx="1353312" cy="1097280"/>
          </a:xfrm>
          <a:ln w="9528">
            <a:solidFill>
              <a:srgbClr val="FFD7C7"/>
            </a:solidFill>
            <a:prstDash val="solid"/>
          </a:ln>
        </p:spPr>
        <p:txBody>
          <a:bodyPr anchor="ctr" anchorCtr="1"/>
          <a:lstStyle>
            <a:lvl1pPr marL="0" indent="0" algn="ctr">
              <a:spcBef>
                <a:spcPts val="0"/>
              </a:spcBef>
              <a:buNone/>
              <a:defRPr sz="4000">
                <a:solidFill>
                  <a:srgbClr val="FFB09D"/>
                </a:solidFill>
                <a:latin typeface="Bodoni MT"/>
              </a:defRPr>
            </a:lvl1pPr>
          </a:lstStyle>
          <a:p>
            <a:pPr lvl="0"/>
            <a:r>
              <a:rPr lang="en-US"/>
              <a:t>2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F422E-E7D6-295F-B9A6-327F55E98C6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66594" y="4905755"/>
            <a:ext cx="1353312" cy="1097280"/>
          </a:xfrm>
          <a:ln w="9528">
            <a:solidFill>
              <a:srgbClr val="FFD7C7"/>
            </a:solidFill>
            <a:prstDash val="solid"/>
          </a:ln>
        </p:spPr>
        <p:txBody>
          <a:bodyPr anchor="ctr" anchorCtr="1"/>
          <a:lstStyle>
            <a:lvl1pPr marL="0" indent="0" algn="ctr">
              <a:spcBef>
                <a:spcPts val="0"/>
              </a:spcBef>
              <a:buNone/>
              <a:defRPr sz="4000">
                <a:solidFill>
                  <a:srgbClr val="FFB09D"/>
                </a:solidFill>
                <a:latin typeface="Bodoni MT"/>
              </a:defRPr>
            </a:lvl1pPr>
          </a:lstStyle>
          <a:p>
            <a:pPr lvl="0"/>
            <a:r>
              <a:rPr lang="en-US"/>
              <a:t>3</a:t>
            </a:r>
            <a:endParaRPr lang="en-Z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C2ECBA-F97B-B142-6789-9893AA34A5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366E2395-2F1A-EEF5-CC18-408348FC1A3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371600" y="2202881"/>
            <a:ext cx="1106424" cy="1106424"/>
          </a:xfrm>
          <a:solidFill>
            <a:srgbClr val="E6FFFB"/>
          </a:solidFill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4A976489-F8C8-8984-11AB-1A68AEEE85F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371600" y="3555031"/>
            <a:ext cx="1106424" cy="1106424"/>
          </a:xfrm>
          <a:solidFill>
            <a:srgbClr val="E6FFFB"/>
          </a:solidFill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1807C9C7-0015-BE97-9010-915C355020C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371600" y="4901183"/>
            <a:ext cx="1106424" cy="1106424"/>
          </a:xfrm>
          <a:solidFill>
            <a:srgbClr val="E6FFFB"/>
          </a:solidFill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884D63A6-26BE-55B6-EFB9-C2EDD6F88E6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13048" y="2207453"/>
            <a:ext cx="3657600" cy="1097280"/>
          </a:xfrm>
          <a:solidFill>
            <a:srgbClr val="FFE9E0"/>
          </a:solidFill>
          <a:ln w="9528">
            <a:solidFill>
              <a:srgbClr val="FFE9E0"/>
            </a:solidFill>
            <a:prstDash val="solid"/>
          </a:ln>
        </p:spPr>
        <p:txBody>
          <a:bodyPr lIns="0" tIns="0" rIns="0" bIns="0" anchor="ctr" anchorCtr="1">
            <a:noAutofit/>
          </a:bodyPr>
          <a:lstStyle>
            <a:lvl1pPr marL="266703" indent="-266703" algn="ctr">
              <a:buNone/>
              <a:defRPr lang="en-ZA" sz="1800">
                <a:solidFill>
                  <a:srgbClr val="000000"/>
                </a:solidFill>
              </a:defRPr>
            </a:lvl1pPr>
          </a:lstStyle>
          <a:p>
            <a:pPr lvl="0"/>
            <a:r>
              <a:rPr lang="en-ZA"/>
              <a:t>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D65C7F-B65E-05D1-E3B6-5D275FE0F36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13048" y="3559603"/>
            <a:ext cx="3657600" cy="1097280"/>
          </a:xfrm>
          <a:solidFill>
            <a:srgbClr val="FFE9E0"/>
          </a:solidFill>
          <a:ln w="9528">
            <a:solidFill>
              <a:srgbClr val="FFE9E0"/>
            </a:solidFill>
            <a:prstDash val="solid"/>
          </a:ln>
        </p:spPr>
        <p:txBody>
          <a:bodyPr lIns="0" tIns="0" rIns="0" bIns="0" anchor="ctr" anchorCtr="1">
            <a:noAutofit/>
          </a:bodyPr>
          <a:lstStyle>
            <a:lvl1pPr marL="266703" indent="-266703" algn="ctr">
              <a:buNone/>
              <a:defRPr lang="en-ZA" sz="1800">
                <a:solidFill>
                  <a:srgbClr val="000000"/>
                </a:solidFill>
              </a:defRPr>
            </a:lvl1pPr>
          </a:lstStyle>
          <a:p>
            <a:pPr lvl="0"/>
            <a:r>
              <a:rPr lang="en-ZA"/>
              <a:t>Section Header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4F0EDE-259B-0735-D1B0-E61B0ABE627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13048" y="4905755"/>
            <a:ext cx="3657600" cy="1097280"/>
          </a:xfrm>
          <a:solidFill>
            <a:srgbClr val="FFE9E0"/>
          </a:solidFill>
          <a:ln w="9528">
            <a:solidFill>
              <a:srgbClr val="FFE9E0"/>
            </a:solidFill>
            <a:prstDash val="solid"/>
          </a:ln>
        </p:spPr>
        <p:txBody>
          <a:bodyPr lIns="0" tIns="0" rIns="0" bIns="0" anchor="ctr" anchorCtr="1">
            <a:noAutofit/>
          </a:bodyPr>
          <a:lstStyle>
            <a:lvl1pPr marL="266703" indent="-266703" algn="ctr">
              <a:buNone/>
              <a:defRPr lang="en-ZA" sz="1800">
                <a:solidFill>
                  <a:srgbClr val="000000"/>
                </a:solidFill>
              </a:defRPr>
            </a:lvl1pPr>
          </a:lstStyle>
          <a:p>
            <a:pPr lvl="0"/>
            <a:r>
              <a:rPr lang="en-ZA"/>
              <a:t>Section Header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1D46473-E77C-8ED5-5B7A-4EC9943D1A2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470648" y="2207453"/>
            <a:ext cx="3657600" cy="1097280"/>
          </a:xfrm>
          <a:solidFill>
            <a:srgbClr val="FFE9E0">
              <a:alpha val="50000"/>
            </a:srgbClr>
          </a:solidFill>
          <a:ln w="9528">
            <a:solidFill>
              <a:srgbClr val="FFE9E0">
                <a:alpha val="50000"/>
              </a:srgbClr>
            </a:solidFill>
            <a:prstDash val="solid"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rgbClr val="262626"/>
                </a:solidFill>
              </a:defRPr>
            </a:lvl1pPr>
          </a:lstStyle>
          <a:p>
            <a:pPr lvl="0"/>
            <a:r>
              <a:rPr lang="en-US"/>
              <a:t>Section Description</a:t>
            </a:r>
            <a:endParaRPr lang="en-ZA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7940DFB-E8A1-A2DD-1EE7-0713F65C7B1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470648" y="3559603"/>
            <a:ext cx="3657600" cy="1097280"/>
          </a:xfrm>
          <a:solidFill>
            <a:srgbClr val="FFE9E0">
              <a:alpha val="50000"/>
            </a:srgbClr>
          </a:solidFill>
          <a:ln w="9528">
            <a:solidFill>
              <a:srgbClr val="FFE9E0">
                <a:alpha val="50000"/>
              </a:srgbClr>
            </a:solidFill>
            <a:prstDash val="solid"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rgbClr val="262626"/>
                </a:solidFill>
              </a:defRPr>
            </a:lvl1pPr>
          </a:lstStyle>
          <a:p>
            <a:pPr lvl="0"/>
            <a:r>
              <a:rPr lang="en-US"/>
              <a:t>Section Description</a:t>
            </a:r>
            <a:endParaRPr lang="en-ZA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2CBABCA2-E27B-0276-276E-FB210EBD3F6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470648" y="4905755"/>
            <a:ext cx="3657600" cy="1097280"/>
          </a:xfrm>
          <a:solidFill>
            <a:srgbClr val="FFE9E0">
              <a:alpha val="50000"/>
            </a:srgbClr>
          </a:solidFill>
          <a:ln w="9528">
            <a:solidFill>
              <a:srgbClr val="FFE9E0">
                <a:alpha val="50000"/>
              </a:srgbClr>
            </a:solidFill>
            <a:prstDash val="solid"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rgbClr val="262626"/>
                </a:solidFill>
              </a:defRPr>
            </a:lvl1pPr>
          </a:lstStyle>
          <a:p>
            <a:pPr lvl="0"/>
            <a:r>
              <a:rPr lang="en-US"/>
              <a:t>Section Description</a:t>
            </a:r>
            <a:endParaRPr lang="en-ZA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B3EF468A-9433-C0CE-5EF6-1BDC7A95E2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A2E20C-F82C-4111-9AED-FB632E80952D}" type="datetime3">
              <a:rPr lang="en-US"/>
              <a:pPr lvl="0"/>
              <a:t>2 February 2024</a:t>
            </a:fld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EB1D0934-0EAF-51B3-CC67-0414830F2CC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lang="en-ZA">
                <a:solidFill>
                  <a:srgbClr val="404040"/>
                </a:solidFill>
              </a:defRPr>
            </a:lvl1pPr>
          </a:lstStyle>
          <a:p>
            <a:pPr lvl="0"/>
            <a:r>
              <a:rPr lang="en-ZA"/>
              <a:t>Aneeta,Sonam,Poonam,Aqib,Gaurav,Prathik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AE415E18-BB60-69B0-D6CE-6B06F747226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 lang="en-ZA">
                <a:solidFill>
                  <a:srgbClr val="404040"/>
                </a:solidFill>
              </a:defRPr>
            </a:lvl1pPr>
          </a:lstStyle>
          <a:p>
            <a:pPr lvl="0"/>
            <a:fld id="{C344D6C0-7B04-45A5-A079-75C1D31368C6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81970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84ACF-E44B-4DD8-37CE-5553E4C072A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C4A4906-B91A-7E8F-A5FB-968CE3737B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992989" y="2232909"/>
            <a:ext cx="2194560" cy="274320"/>
          </a:xfrm>
        </p:spPr>
        <p:txBody>
          <a:bodyPr anchorCtr="1">
            <a:noAutofit/>
          </a:bodyPr>
          <a:lstStyle>
            <a:lvl1pPr marL="0" indent="0" algn="ctr">
              <a:buNone/>
              <a:defRPr sz="1200" b="1">
                <a:solidFill>
                  <a:srgbClr val="55736D"/>
                </a:solidFill>
              </a:defRPr>
            </a:lvl1pPr>
          </a:lstStyle>
          <a:p>
            <a:pPr lvl="0"/>
            <a:r>
              <a:rPr lang="en-US"/>
              <a:t>QUADRANT TITLE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3FF492D-25D0-588C-B091-C0BBF29556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08724" y="3494397"/>
            <a:ext cx="2194560" cy="274320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rgbClr val="55736D"/>
                </a:solidFill>
              </a:defRPr>
            </a:lvl1pPr>
          </a:lstStyle>
          <a:p>
            <a:pPr lvl="0"/>
            <a:r>
              <a:rPr lang="en-US"/>
              <a:t>QUADRANT TITLE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A84825C-2EA7-0475-0A55-6AA78BED472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310731" y="3494397"/>
            <a:ext cx="2194560" cy="274320"/>
          </a:xfrm>
        </p:spPr>
        <p:txBody>
          <a:bodyPr>
            <a:noAutofit/>
          </a:bodyPr>
          <a:lstStyle>
            <a:lvl1pPr marL="0" indent="0" algn="r">
              <a:buNone/>
              <a:defRPr sz="1200" b="1">
                <a:solidFill>
                  <a:srgbClr val="55736D"/>
                </a:solidFill>
              </a:defRPr>
            </a:lvl1pPr>
          </a:lstStyle>
          <a:p>
            <a:pPr lvl="0"/>
            <a:r>
              <a:rPr lang="en-US"/>
              <a:t>QUADRANT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698BFD-908C-0E62-E51E-3799D502EB7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992989" y="5287719"/>
            <a:ext cx="2194560" cy="274320"/>
          </a:xfrm>
        </p:spPr>
        <p:txBody>
          <a:bodyPr anchorCtr="1">
            <a:noAutofit/>
          </a:bodyPr>
          <a:lstStyle>
            <a:lvl1pPr marL="0" indent="0" algn="ctr">
              <a:buNone/>
              <a:defRPr sz="1200" b="1">
                <a:solidFill>
                  <a:srgbClr val="55736D"/>
                </a:solidFill>
              </a:defRPr>
            </a:lvl1pPr>
          </a:lstStyle>
          <a:p>
            <a:pPr lvl="0"/>
            <a:r>
              <a:rPr lang="en-US"/>
              <a:t>QUADRANT TITLE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E271BC9C-C74C-967E-12DD-F56C311A1EB1}"/>
              </a:ext>
            </a:extLst>
          </p:cNvPr>
          <p:cNvGrpSpPr/>
          <p:nvPr/>
        </p:nvGrpSpPr>
        <p:grpSpPr>
          <a:xfrm>
            <a:off x="767922" y="2586938"/>
            <a:ext cx="10677320" cy="2637193"/>
            <a:chOff x="767922" y="2586938"/>
            <a:chExt cx="10677320" cy="2637193"/>
          </a:xfrm>
        </p:grpSpPr>
        <p:sp>
          <p:nvSpPr>
            <p:cNvPr id="8" name="Freeform: Shape 25">
              <a:extLst>
                <a:ext uri="{FF2B5EF4-FFF2-40B4-BE49-F238E27FC236}">
                  <a16:creationId xmlns:a16="http://schemas.microsoft.com/office/drawing/2014/main" id="{A010E8A2-A4F7-7824-F4F1-B4B71CC33B16}"/>
                </a:ext>
              </a:extLst>
            </p:cNvPr>
            <p:cNvSpPr/>
            <p:nvPr/>
          </p:nvSpPr>
          <p:spPr>
            <a:xfrm>
              <a:off x="6098499" y="2586993"/>
              <a:ext cx="46094" cy="123156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6095"/>
                <a:gd name="f7" fmla="val 1231565"/>
                <a:gd name="f8" fmla="val 375"/>
                <a:gd name="f9" fmla="val 114776"/>
                <a:gd name="f10" fmla="val 942"/>
                <a:gd name="f11" fmla="+- 0 0 -90"/>
                <a:gd name="f12" fmla="*/ f3 1 46095"/>
                <a:gd name="f13" fmla="*/ f4 1 1231565"/>
                <a:gd name="f14" fmla="+- f7 0 f5"/>
                <a:gd name="f15" fmla="+- f6 0 f5"/>
                <a:gd name="f16" fmla="*/ f11 f0 1"/>
                <a:gd name="f17" fmla="*/ f15 1 46095"/>
                <a:gd name="f18" fmla="*/ f14 1 1231565"/>
                <a:gd name="f19" fmla="*/ 375 f15 1"/>
                <a:gd name="f20" fmla="*/ 0 f14 1"/>
                <a:gd name="f21" fmla="*/ 46095 f15 1"/>
                <a:gd name="f22" fmla="*/ 114776 f14 1"/>
                <a:gd name="f23" fmla="*/ 1231565 f14 1"/>
                <a:gd name="f24" fmla="*/ 0 f15 1"/>
                <a:gd name="f25" fmla="*/ 942 f14 1"/>
                <a:gd name="f26" fmla="*/ f16 1 f2"/>
                <a:gd name="f27" fmla="*/ f19 1 46095"/>
                <a:gd name="f28" fmla="*/ f20 1 1231565"/>
                <a:gd name="f29" fmla="*/ f21 1 46095"/>
                <a:gd name="f30" fmla="*/ f22 1 1231565"/>
                <a:gd name="f31" fmla="*/ f23 1 1231565"/>
                <a:gd name="f32" fmla="*/ f24 1 46095"/>
                <a:gd name="f33" fmla="*/ f25 1 1231565"/>
                <a:gd name="f34" fmla="*/ f5 1 f17"/>
                <a:gd name="f35" fmla="*/ f6 1 f17"/>
                <a:gd name="f36" fmla="*/ f5 1 f18"/>
                <a:gd name="f37" fmla="*/ f7 1 f18"/>
                <a:gd name="f38" fmla="+- f26 0 f1"/>
                <a:gd name="f39" fmla="*/ f27 1 f17"/>
                <a:gd name="f40" fmla="*/ f28 1 f18"/>
                <a:gd name="f41" fmla="*/ f29 1 f17"/>
                <a:gd name="f42" fmla="*/ f30 1 f18"/>
                <a:gd name="f43" fmla="*/ f31 1 f18"/>
                <a:gd name="f44" fmla="*/ f32 1 f17"/>
                <a:gd name="f45" fmla="*/ f33 1 f18"/>
                <a:gd name="f46" fmla="*/ f34 f12 1"/>
                <a:gd name="f47" fmla="*/ f35 f12 1"/>
                <a:gd name="f48" fmla="*/ f37 f13 1"/>
                <a:gd name="f49" fmla="*/ f36 f13 1"/>
                <a:gd name="f50" fmla="*/ f39 f12 1"/>
                <a:gd name="f51" fmla="*/ f40 f13 1"/>
                <a:gd name="f52" fmla="*/ f41 f12 1"/>
                <a:gd name="f53" fmla="*/ f42 f13 1"/>
                <a:gd name="f54" fmla="*/ f43 f13 1"/>
                <a:gd name="f55" fmla="*/ f44 f12 1"/>
                <a:gd name="f56" fmla="*/ f45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">
                  <a:pos x="f50" y="f51"/>
                </a:cxn>
                <a:cxn ang="f38">
                  <a:pos x="f52" y="f53"/>
                </a:cxn>
                <a:cxn ang="f38">
                  <a:pos x="f52" y="f54"/>
                </a:cxn>
                <a:cxn ang="f38">
                  <a:pos x="f55" y="f54"/>
                </a:cxn>
                <a:cxn ang="f38">
                  <a:pos x="f55" y="f56"/>
                </a:cxn>
                <a:cxn ang="f38">
                  <a:pos x="f50" y="f51"/>
                </a:cxn>
              </a:cxnLst>
              <a:rect l="f46" t="f49" r="f47" b="f48"/>
              <a:pathLst>
                <a:path w="46095" h="1231565">
                  <a:moveTo>
                    <a:pt x="f8" y="f5"/>
                  </a:moveTo>
                  <a:lnTo>
                    <a:pt x="f6" y="f9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10"/>
                  </a:lnTo>
                  <a:lnTo>
                    <a:pt x="f8" y="f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Source Sans Pro Light"/>
              </a:endParaRPr>
            </a:p>
          </p:txBody>
        </p:sp>
        <p:sp>
          <p:nvSpPr>
            <p:cNvPr id="9" name="Freeform: Shape 24">
              <a:extLst>
                <a:ext uri="{FF2B5EF4-FFF2-40B4-BE49-F238E27FC236}">
                  <a16:creationId xmlns:a16="http://schemas.microsoft.com/office/drawing/2014/main" id="{60EF3A03-060F-845F-02F0-732D620DBCA8}"/>
                </a:ext>
              </a:extLst>
            </p:cNvPr>
            <p:cNvSpPr/>
            <p:nvPr/>
          </p:nvSpPr>
          <p:spPr>
            <a:xfrm>
              <a:off x="6053154" y="3818552"/>
              <a:ext cx="45345" cy="9719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5345"/>
                <a:gd name="f7" fmla="val 97190"/>
                <a:gd name="f8" fmla="+- 0 0 -90"/>
                <a:gd name="f9" fmla="*/ f3 1 45345"/>
                <a:gd name="f10" fmla="*/ f4 1 97190"/>
                <a:gd name="f11" fmla="+- f7 0 f5"/>
                <a:gd name="f12" fmla="+- f6 0 f5"/>
                <a:gd name="f13" fmla="*/ f8 f0 1"/>
                <a:gd name="f14" fmla="*/ f12 1 45345"/>
                <a:gd name="f15" fmla="*/ f11 1 97190"/>
                <a:gd name="f16" fmla="*/ 0 f12 1"/>
                <a:gd name="f17" fmla="*/ 0 f11 1"/>
                <a:gd name="f18" fmla="*/ 45345 f12 1"/>
                <a:gd name="f19" fmla="*/ 97190 f11 1"/>
                <a:gd name="f20" fmla="*/ f13 1 f2"/>
                <a:gd name="f21" fmla="*/ f16 1 45345"/>
                <a:gd name="f22" fmla="*/ f17 1 97190"/>
                <a:gd name="f23" fmla="*/ f18 1 45345"/>
                <a:gd name="f24" fmla="*/ f19 1 97190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45345" h="9719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Source Sans Pro Light"/>
              </a:endParaRPr>
            </a:p>
          </p:txBody>
        </p:sp>
        <p:sp>
          <p:nvSpPr>
            <p:cNvPr id="10" name="Freeform: Shape 21">
              <a:extLst>
                <a:ext uri="{FF2B5EF4-FFF2-40B4-BE49-F238E27FC236}">
                  <a16:creationId xmlns:a16="http://schemas.microsoft.com/office/drawing/2014/main" id="{B92E184C-BBFC-D3CE-6630-1A7E41D33A09}"/>
                </a:ext>
              </a:extLst>
            </p:cNvPr>
            <p:cNvSpPr/>
            <p:nvPr/>
          </p:nvSpPr>
          <p:spPr>
            <a:xfrm>
              <a:off x="6098499" y="2586938"/>
              <a:ext cx="111236" cy="123161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1238"/>
                <a:gd name="f7" fmla="val 1231616"/>
                <a:gd name="f8" fmla="val 46095"/>
                <a:gd name="f9" fmla="val 114827"/>
                <a:gd name="f10" fmla="val 375"/>
                <a:gd name="f11" fmla="val 51"/>
                <a:gd name="f12" fmla="val 993"/>
                <a:gd name="f13" fmla="+- 0 0 -90"/>
                <a:gd name="f14" fmla="*/ f3 1 111238"/>
                <a:gd name="f15" fmla="*/ f4 1 1231616"/>
                <a:gd name="f16" fmla="+- f7 0 f5"/>
                <a:gd name="f17" fmla="+- f6 0 f5"/>
                <a:gd name="f18" fmla="*/ f13 f0 1"/>
                <a:gd name="f19" fmla="*/ f17 1 111238"/>
                <a:gd name="f20" fmla="*/ f16 1 1231616"/>
                <a:gd name="f21" fmla="*/ 0 f17 1"/>
                <a:gd name="f22" fmla="*/ 0 f16 1"/>
                <a:gd name="f23" fmla="*/ 111238 f17 1"/>
                <a:gd name="f24" fmla="*/ 1231616 f16 1"/>
                <a:gd name="f25" fmla="*/ 46095 f17 1"/>
                <a:gd name="f26" fmla="*/ 114827 f16 1"/>
                <a:gd name="f27" fmla="*/ 375 f17 1"/>
                <a:gd name="f28" fmla="*/ 51 f16 1"/>
                <a:gd name="f29" fmla="*/ 993 f16 1"/>
                <a:gd name="f30" fmla="*/ f18 1 f2"/>
                <a:gd name="f31" fmla="*/ f21 1 111238"/>
                <a:gd name="f32" fmla="*/ f22 1 1231616"/>
                <a:gd name="f33" fmla="*/ f23 1 111238"/>
                <a:gd name="f34" fmla="*/ f24 1 1231616"/>
                <a:gd name="f35" fmla="*/ f25 1 111238"/>
                <a:gd name="f36" fmla="*/ f26 1 1231616"/>
                <a:gd name="f37" fmla="*/ f27 1 111238"/>
                <a:gd name="f38" fmla="*/ f28 1 1231616"/>
                <a:gd name="f39" fmla="*/ f29 1 1231616"/>
                <a:gd name="f40" fmla="*/ f5 1 f19"/>
                <a:gd name="f41" fmla="*/ f6 1 f19"/>
                <a:gd name="f42" fmla="*/ f5 1 f20"/>
                <a:gd name="f43" fmla="*/ f7 1 f20"/>
                <a:gd name="f44" fmla="+- f30 0 f1"/>
                <a:gd name="f45" fmla="*/ f31 1 f19"/>
                <a:gd name="f46" fmla="*/ f32 1 f20"/>
                <a:gd name="f47" fmla="*/ f33 1 f19"/>
                <a:gd name="f48" fmla="*/ f34 1 f20"/>
                <a:gd name="f49" fmla="*/ f35 1 f19"/>
                <a:gd name="f50" fmla="*/ f36 1 f20"/>
                <a:gd name="f51" fmla="*/ f37 1 f19"/>
                <a:gd name="f52" fmla="*/ f38 1 f20"/>
                <a:gd name="f53" fmla="*/ f39 1 f20"/>
                <a:gd name="f54" fmla="*/ f40 f14 1"/>
                <a:gd name="f55" fmla="*/ f41 f14 1"/>
                <a:gd name="f56" fmla="*/ f43 f15 1"/>
                <a:gd name="f57" fmla="*/ f42 f15 1"/>
                <a:gd name="f58" fmla="*/ f45 f14 1"/>
                <a:gd name="f59" fmla="*/ f46 f15 1"/>
                <a:gd name="f60" fmla="*/ f47 f14 1"/>
                <a:gd name="f61" fmla="*/ f48 f15 1"/>
                <a:gd name="f62" fmla="*/ f49 f14 1"/>
                <a:gd name="f63" fmla="*/ f50 f15 1"/>
                <a:gd name="f64" fmla="*/ f51 f14 1"/>
                <a:gd name="f65" fmla="*/ f52 f15 1"/>
                <a:gd name="f66" fmla="*/ f53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4">
                  <a:pos x="f58" y="f59"/>
                </a:cxn>
                <a:cxn ang="f44">
                  <a:pos x="f60" y="f59"/>
                </a:cxn>
                <a:cxn ang="f44">
                  <a:pos x="f60" y="f61"/>
                </a:cxn>
                <a:cxn ang="f44">
                  <a:pos x="f62" y="f61"/>
                </a:cxn>
                <a:cxn ang="f44">
                  <a:pos x="f62" y="f63"/>
                </a:cxn>
                <a:cxn ang="f44">
                  <a:pos x="f64" y="f65"/>
                </a:cxn>
                <a:cxn ang="f44">
                  <a:pos x="f58" y="f66"/>
                </a:cxn>
                <a:cxn ang="f44">
                  <a:pos x="f58" y="f59"/>
                </a:cxn>
              </a:cxnLst>
              <a:rect l="f54" t="f57" r="f55" b="f56"/>
              <a:pathLst>
                <a:path w="111238" h="1231616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8" y="f7"/>
                  </a:lnTo>
                  <a:lnTo>
                    <a:pt x="f8" y="f9"/>
                  </a:lnTo>
                  <a:lnTo>
                    <a:pt x="f10" y="f11"/>
                  </a:lnTo>
                  <a:lnTo>
                    <a:pt x="f5" y="f12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Source Sans Pro Light"/>
              </a:endParaRPr>
            </a:p>
          </p:txBody>
        </p:sp>
        <p:sp>
          <p:nvSpPr>
            <p:cNvPr id="11" name="Rectangle 20">
              <a:extLst>
                <a:ext uri="{FF2B5EF4-FFF2-40B4-BE49-F238E27FC236}">
                  <a16:creationId xmlns:a16="http://schemas.microsoft.com/office/drawing/2014/main" id="{1A9DBC2A-7A6A-8B4D-99E2-453A22369554}"/>
                </a:ext>
              </a:extLst>
            </p:cNvPr>
            <p:cNvSpPr/>
            <p:nvPr/>
          </p:nvSpPr>
          <p:spPr>
            <a:xfrm>
              <a:off x="6053154" y="2587934"/>
              <a:ext cx="36576" cy="1262045"/>
            </a:xfrm>
            <a:prstGeom prst="rect">
              <a:avLst/>
            </a:prstGeom>
            <a:solidFill>
              <a:srgbClr val="B8CBB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Source Sans Pro Light"/>
              </a:endParaRPr>
            </a:p>
          </p:txBody>
        </p:sp>
        <p:sp>
          <p:nvSpPr>
            <p:cNvPr id="12" name="Rectangle 19">
              <a:extLst>
                <a:ext uri="{FF2B5EF4-FFF2-40B4-BE49-F238E27FC236}">
                  <a16:creationId xmlns:a16="http://schemas.microsoft.com/office/drawing/2014/main" id="{E66C7A9D-E546-6879-D7CC-DE66EC741606}"/>
                </a:ext>
              </a:extLst>
            </p:cNvPr>
            <p:cNvSpPr/>
            <p:nvPr/>
          </p:nvSpPr>
          <p:spPr>
            <a:xfrm>
              <a:off x="767922" y="3818552"/>
              <a:ext cx="5349240" cy="36576"/>
            </a:xfrm>
            <a:prstGeom prst="rect">
              <a:avLst/>
            </a:prstGeom>
            <a:solidFill>
              <a:srgbClr val="B8CBB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Source Sans Pro Light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2CDC61D9-B37C-2A11-DBF4-67CF97981A92}"/>
                </a:ext>
              </a:extLst>
            </p:cNvPr>
            <p:cNvSpPr/>
            <p:nvPr/>
          </p:nvSpPr>
          <p:spPr>
            <a:xfrm>
              <a:off x="6117162" y="3818552"/>
              <a:ext cx="5328080" cy="36576"/>
            </a:xfrm>
            <a:prstGeom prst="rect">
              <a:avLst/>
            </a:prstGeom>
            <a:solidFill>
              <a:srgbClr val="B8CBB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Source Sans Pro Light"/>
              </a:endParaRPr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307549D0-182B-AA16-93C3-BB61DB167DB2}"/>
                </a:ext>
              </a:extLst>
            </p:cNvPr>
            <p:cNvSpPr/>
            <p:nvPr/>
          </p:nvSpPr>
          <p:spPr>
            <a:xfrm>
              <a:off x="6053154" y="3852531"/>
              <a:ext cx="36576" cy="1371600"/>
            </a:xfrm>
            <a:prstGeom prst="rect">
              <a:avLst/>
            </a:prstGeom>
            <a:solidFill>
              <a:srgbClr val="B8CBB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Source Sans Pro Light"/>
              </a:endParaRPr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E9A92FF1-BBA2-EAF4-99E4-8FDB823CA1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0CF492B-3FEC-4792-90F7-9A1E8A7A0A63}" type="datetime3">
              <a:rPr lang="en-US"/>
              <a:pPr lvl="0"/>
              <a:t>2 February 2024</a:t>
            </a:fld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A75B096C-CBAB-CED4-85E7-50A2BC33396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lang="en-ZA">
                <a:solidFill>
                  <a:srgbClr val="404040"/>
                </a:solidFill>
              </a:defRPr>
            </a:lvl1pPr>
          </a:lstStyle>
          <a:p>
            <a:pPr lvl="0"/>
            <a:r>
              <a:rPr lang="en-ZA"/>
              <a:t>Aneeta,Sonam,Poonam,Aqib,Gaurav,Prathik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B32C6EDD-7E70-F4BD-63C1-77A57D2C145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 lang="en-ZA">
                <a:solidFill>
                  <a:srgbClr val="404040"/>
                </a:solidFill>
              </a:defRPr>
            </a:lvl1pPr>
          </a:lstStyle>
          <a:p>
            <a:pPr lvl="0"/>
            <a:fld id="{37252202-0590-4DEF-82C4-476EA6F17322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17736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56C72-3166-C2FF-45D8-1F3EDBE122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059926"/>
          </a:xfrm>
        </p:spPr>
        <p:txBody>
          <a:bodyPr bIns="91440" anchor="b"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CA77E-7CC4-2DE0-861C-A41117197FD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1847" y="1426528"/>
            <a:ext cx="10515600" cy="457200"/>
          </a:xfrm>
        </p:spPr>
        <p:txBody>
          <a:bodyPr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A0808050-6DEB-5132-C489-3BDF139833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97280" y="2458263"/>
            <a:ext cx="3200400" cy="731520"/>
          </a:xfrm>
          <a:solidFill>
            <a:srgbClr val="FFD7C7"/>
          </a:solidFill>
        </p:spPr>
        <p:txBody>
          <a:bodyPr anchor="ctr" anchorCtr="1"/>
          <a:lstStyle>
            <a:lvl1pPr marL="0" indent="0" algn="ctr">
              <a:buNone/>
              <a:defRPr sz="2000">
                <a:solidFill>
                  <a:srgbClr val="000000"/>
                </a:solidFill>
                <a:latin typeface="Bodoni M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FEFEDC0D-EB8E-B922-134F-1B4C0C298C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95597" y="3191256"/>
            <a:ext cx="3200400" cy="2465880"/>
          </a:xfrm>
          <a:ln w="9528">
            <a:solidFill>
              <a:srgbClr val="FFD7C7"/>
            </a:solidFill>
            <a:prstDash val="solid"/>
          </a:ln>
        </p:spPr>
        <p:txBody>
          <a:bodyPr lIns="182880" tIns="91440" rIns="182880" anchorCtr="1"/>
          <a:lstStyle>
            <a:lvl1pPr marL="0" indent="0" algn="ctr">
              <a:lnSpc>
                <a:spcPts val="2400"/>
              </a:lnSpc>
              <a:spcBef>
                <a:spcPts val="0"/>
              </a:spcBef>
              <a:buNone/>
              <a:defRPr sz="14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1E484A1B-47FE-7110-2002-A24C1FD09B8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25272" y="2458263"/>
            <a:ext cx="3200400" cy="731520"/>
          </a:xfrm>
          <a:solidFill>
            <a:srgbClr val="FFD7C7"/>
          </a:solidFill>
        </p:spPr>
        <p:txBody>
          <a:bodyPr anchor="ctr" anchorCtr="1"/>
          <a:lstStyle>
            <a:lvl1pPr marL="0" indent="0" algn="ctr">
              <a:buNone/>
              <a:defRPr sz="2000">
                <a:solidFill>
                  <a:srgbClr val="000000"/>
                </a:solidFill>
                <a:latin typeface="Bodoni M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EA34EB1A-D79F-C592-BD83-B33CCE8B4F5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26864" y="3191256"/>
            <a:ext cx="3200400" cy="2465880"/>
          </a:xfrm>
          <a:ln w="9528">
            <a:solidFill>
              <a:srgbClr val="FFD7C7"/>
            </a:solidFill>
            <a:prstDash val="solid"/>
          </a:ln>
        </p:spPr>
        <p:txBody>
          <a:bodyPr lIns="182880" tIns="182880" rIns="182880" anchorCtr="1"/>
          <a:lstStyle>
            <a:lvl1pPr marL="0" indent="0" algn="ctr">
              <a:lnSpc>
                <a:spcPts val="2400"/>
              </a:lnSpc>
              <a:spcBef>
                <a:spcPts val="0"/>
              </a:spcBef>
              <a:buNone/>
              <a:defRPr sz="14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6AF8C0D6-72C7-26CF-8063-2AE8E5EE5D4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153265" y="2458263"/>
            <a:ext cx="3200400" cy="731520"/>
          </a:xfrm>
          <a:solidFill>
            <a:srgbClr val="FFD7C7"/>
          </a:solidFill>
        </p:spPr>
        <p:txBody>
          <a:bodyPr anchor="ctr" anchorCtr="1"/>
          <a:lstStyle>
            <a:lvl1pPr marL="0" indent="0" algn="ctr">
              <a:buNone/>
              <a:defRPr sz="2000">
                <a:solidFill>
                  <a:srgbClr val="000000"/>
                </a:solidFill>
                <a:latin typeface="Bodoni M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E6F54B8F-F9D9-3229-434C-7AA5801DB11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156448" y="3191256"/>
            <a:ext cx="3200400" cy="2465880"/>
          </a:xfrm>
          <a:ln w="9528">
            <a:solidFill>
              <a:srgbClr val="FFD7C7"/>
            </a:solidFill>
            <a:prstDash val="solid"/>
          </a:ln>
        </p:spPr>
        <p:txBody>
          <a:bodyPr lIns="182880" tIns="182880" rIns="182880" anchorCtr="1"/>
          <a:lstStyle>
            <a:lvl1pPr marL="0" indent="0" algn="ctr">
              <a:lnSpc>
                <a:spcPts val="2400"/>
              </a:lnSpc>
              <a:spcBef>
                <a:spcPts val="0"/>
              </a:spcBef>
              <a:buNone/>
              <a:defRPr sz="14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4544552C-867A-59E0-190F-30FAF7B9311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8CB81E-B5D7-4EE1-8607-46106F69221C}" type="datetime3">
              <a:rPr lang="en-US"/>
              <a:pPr lvl="0"/>
              <a:t>2 February 2024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8E556DA-BEB0-61EF-CBFC-61FEC0FC43A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Aneeta,Sonam,Poonam,Aqib,Gaurav,Prathik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BEB3F3A-BF3E-C6DF-989F-DAAFD2E123A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B18634-A47F-4598-BD12-ECB5038D18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27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83D3D-6303-277B-195F-7BAFE25CA4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0B4B4-7541-94BB-EF90-2F9D37A260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1847" y="1426528"/>
            <a:ext cx="10515600" cy="457200"/>
          </a:xfrm>
        </p:spPr>
        <p:txBody>
          <a:bodyPr anchorCtr="1"/>
          <a:lstStyle>
            <a:lvl1pPr marL="0" indent="0" algn="ctr">
              <a:buNone/>
              <a:defRPr sz="20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06BB8E4-83AF-D99B-04CD-40985C188D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06438" y="2071692"/>
            <a:ext cx="5029200" cy="457200"/>
          </a:xfrm>
        </p:spPr>
        <p:txBody>
          <a:bodyPr anchor="ctr"/>
          <a:lstStyle>
            <a:lvl1pPr marL="0" indent="0">
              <a:buNone/>
              <a:defRPr sz="2000">
                <a:latin typeface="Bodoni M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9AC3794-6791-4847-D4B8-64D52C22EBD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06438" y="2641555"/>
            <a:ext cx="5029200" cy="347472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C929191-D621-3E63-2951-3009D36B7FD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67478" y="2071692"/>
            <a:ext cx="5029200" cy="457200"/>
          </a:xfrm>
        </p:spPr>
        <p:txBody>
          <a:bodyPr anchor="ctr"/>
          <a:lstStyle>
            <a:lvl1pPr marL="0" indent="0">
              <a:buNone/>
              <a:defRPr sz="2000">
                <a:latin typeface="Bodoni M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1C89548-88FB-75AB-0789-C9D911A775B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467478" y="2641555"/>
            <a:ext cx="5029200" cy="347472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A47A18A0-7545-9B04-410E-7FD6057F33F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D4B95BD-8F07-4301-A8B9-B418955C69A4}" type="datetime3">
              <a:rPr lang="en-US"/>
              <a:pPr lvl="0"/>
              <a:t>2 February 2024</a:t>
            </a:fld>
            <a:endParaRPr lang="en-US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1C020862-4663-9A63-605F-F2CD99346FA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Aneeta,Sonam,Poonam,Aqib,Gaurav,Prathik</a:t>
            </a: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6A180076-C7E1-9DE3-B745-270FEBFFA10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3A6BF5-AA81-4662-9C39-1A1A6B84BD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49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B63A4-A3FD-69DE-EE80-7BE109A2607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C246BEB-FC35-174C-2564-C105854A17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258568" y="2304288"/>
            <a:ext cx="1554480" cy="561971"/>
          </a:xfrm>
          <a:solidFill>
            <a:srgbClr val="FFE9E0"/>
          </a:solidFill>
        </p:spPr>
        <p:txBody>
          <a:bodyPr tIns="35999" anchor="ctr" anchorCtr="1"/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>
                <a:solidFill>
                  <a:srgbClr val="404040"/>
                </a:solidFill>
                <a:latin typeface="Bodoni M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2FAA86A-FFC5-5666-EB37-D0DD6739E6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4400" y="3354714"/>
            <a:ext cx="731520" cy="457200"/>
          </a:xfrm>
        </p:spPr>
        <p:txBody>
          <a:bodyPr anchor="ctr" anchorCtr="1"/>
          <a:lstStyle>
            <a:lvl1pPr marL="0" indent="0" algn="ctr">
              <a:buNone/>
              <a:defRPr sz="1400" b="1">
                <a:latin typeface="Bodoni M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144016A-560D-73B0-3232-1C6D6B4FA14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65960" y="3502151"/>
            <a:ext cx="640080" cy="201771"/>
          </a:xfrm>
        </p:spPr>
        <p:txBody>
          <a:bodyPr anchorCtr="1">
            <a:noAutofit/>
          </a:bodyPr>
          <a:lstStyle>
            <a:lvl1pPr marL="0" indent="0" algn="ctr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01FA62E-EF35-DD71-81F2-C8906672CF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53880" y="3502151"/>
            <a:ext cx="640080" cy="201771"/>
          </a:xfrm>
        </p:spPr>
        <p:txBody>
          <a:bodyPr anchorCtr="1">
            <a:noAutofit/>
          </a:bodyPr>
          <a:lstStyle>
            <a:lvl1pPr marL="0" indent="0" algn="ctr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234F3AB-69ED-BFC0-4AB0-7D0AF06F449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41800" y="3502151"/>
            <a:ext cx="640080" cy="201771"/>
          </a:xfrm>
        </p:spPr>
        <p:txBody>
          <a:bodyPr anchorCtr="1">
            <a:noAutofit/>
          </a:bodyPr>
          <a:lstStyle>
            <a:lvl1pPr marL="0" indent="0" algn="ctr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4260FD03-EA6A-4FBA-8C22-CDC6EA85500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29720" y="3502151"/>
            <a:ext cx="640080" cy="201771"/>
          </a:xfrm>
        </p:spPr>
        <p:txBody>
          <a:bodyPr anchorCtr="1">
            <a:noAutofit/>
          </a:bodyPr>
          <a:lstStyle>
            <a:lvl1pPr marL="0" indent="0" algn="ctr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E65F6F3-8F91-A285-6523-24F02CCEB9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17640" y="3502151"/>
            <a:ext cx="640080" cy="201771"/>
          </a:xfrm>
        </p:spPr>
        <p:txBody>
          <a:bodyPr anchorCtr="1">
            <a:noAutofit/>
          </a:bodyPr>
          <a:lstStyle>
            <a:lvl1pPr marL="0" indent="0" algn="ctr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919F97E-B98D-0D80-7005-4D29B0B758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05560" y="3502151"/>
            <a:ext cx="640080" cy="201771"/>
          </a:xfrm>
        </p:spPr>
        <p:txBody>
          <a:bodyPr anchorCtr="1">
            <a:noAutofit/>
          </a:bodyPr>
          <a:lstStyle>
            <a:lvl1pPr marL="0" indent="0" algn="ctr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7208A-FCFF-0E8E-37DE-279AB6FBAB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93481" y="3502151"/>
            <a:ext cx="640080" cy="201771"/>
          </a:xfrm>
        </p:spPr>
        <p:txBody>
          <a:bodyPr anchorCtr="1">
            <a:noAutofit/>
          </a:bodyPr>
          <a:lstStyle>
            <a:lvl1pPr marL="0" indent="0" algn="ctr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B7D3B8E-5ECB-2743-3CD3-1DCCB18497D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481401" y="3502151"/>
            <a:ext cx="640080" cy="201771"/>
          </a:xfrm>
        </p:spPr>
        <p:txBody>
          <a:bodyPr anchorCtr="1">
            <a:noAutofit/>
          </a:bodyPr>
          <a:lstStyle>
            <a:lvl1pPr marL="0" indent="0" algn="ctr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4AB1AEC-6343-A2A7-7AE0-D4ED04726BF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69321" y="3502151"/>
            <a:ext cx="640080" cy="201771"/>
          </a:xfrm>
        </p:spPr>
        <p:txBody>
          <a:bodyPr anchorCtr="1">
            <a:noAutofit/>
          </a:bodyPr>
          <a:lstStyle>
            <a:lvl1pPr marL="0" indent="0" algn="ctr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88C94F-7A84-6EE5-ADD5-192320CA2BC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57241" y="3502151"/>
            <a:ext cx="640080" cy="201771"/>
          </a:xfrm>
        </p:spPr>
        <p:txBody>
          <a:bodyPr anchorCtr="1">
            <a:noAutofit/>
          </a:bodyPr>
          <a:lstStyle>
            <a:lvl1pPr marL="0" indent="0" algn="ctr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0AA25AD-CE73-9A66-E461-4E74F5B35DC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845161" y="3502151"/>
            <a:ext cx="640080" cy="201771"/>
          </a:xfrm>
        </p:spPr>
        <p:txBody>
          <a:bodyPr anchorCtr="1">
            <a:noAutofit/>
          </a:bodyPr>
          <a:lstStyle>
            <a:lvl1pPr marL="0" indent="0" algn="ctr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1312827-7A6E-4E5E-F115-0BDB3F1F405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633082" y="3502151"/>
            <a:ext cx="640080" cy="201771"/>
          </a:xfrm>
        </p:spPr>
        <p:txBody>
          <a:bodyPr anchorCtr="1">
            <a:noAutofit/>
          </a:bodyPr>
          <a:lstStyle>
            <a:lvl1pPr marL="0" indent="0" algn="ctr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5CE7FF9-49BE-9BE2-7444-8EBDAF1609E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4400" y="4292467"/>
            <a:ext cx="731520" cy="457200"/>
          </a:xfrm>
        </p:spPr>
        <p:txBody>
          <a:bodyPr anchor="ctr" anchorCtr="1"/>
          <a:lstStyle>
            <a:lvl1pPr marL="0" indent="0" algn="ctr">
              <a:buNone/>
              <a:defRPr sz="1400" b="1">
                <a:latin typeface="Bodoni M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457C0B5-0A2C-0068-E19C-5DE98344912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69919" y="4425696"/>
            <a:ext cx="640080" cy="201771"/>
          </a:xfrm>
        </p:spPr>
        <p:txBody>
          <a:bodyPr anchorCtr="1">
            <a:noAutofit/>
          </a:bodyPr>
          <a:lstStyle>
            <a:lvl1pPr marL="0" indent="0" algn="ctr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97FE0A74-D399-73E8-53F7-068613179F6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57601" y="4425696"/>
            <a:ext cx="640080" cy="201771"/>
          </a:xfrm>
        </p:spPr>
        <p:txBody>
          <a:bodyPr anchorCtr="1">
            <a:noAutofit/>
          </a:bodyPr>
          <a:lstStyle>
            <a:lvl1pPr marL="0" indent="0" algn="ctr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FD8E3657-5BD4-6D61-1ADD-8F4198EB166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45293" y="4425696"/>
            <a:ext cx="640080" cy="201771"/>
          </a:xfrm>
        </p:spPr>
        <p:txBody>
          <a:bodyPr anchorCtr="1">
            <a:noAutofit/>
          </a:bodyPr>
          <a:lstStyle>
            <a:lvl1pPr marL="0" indent="0" algn="ctr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806E9AD-56A8-ED59-D3F3-06E7EC0D9C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32975" y="4425696"/>
            <a:ext cx="640080" cy="201771"/>
          </a:xfrm>
        </p:spPr>
        <p:txBody>
          <a:bodyPr anchorCtr="1">
            <a:noAutofit/>
          </a:bodyPr>
          <a:lstStyle>
            <a:lvl1pPr marL="0" indent="0" algn="ctr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4AB38286-5F77-477E-B7D4-287A46F539D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20667" y="4425696"/>
            <a:ext cx="640080" cy="201771"/>
          </a:xfrm>
        </p:spPr>
        <p:txBody>
          <a:bodyPr anchorCtr="1">
            <a:noAutofit/>
          </a:bodyPr>
          <a:lstStyle>
            <a:lvl1pPr marL="0" indent="0" algn="ctr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2D895F76-3347-52ED-2BF3-3DB0AE6A98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08349" y="4425696"/>
            <a:ext cx="640080" cy="201771"/>
          </a:xfrm>
        </p:spPr>
        <p:txBody>
          <a:bodyPr anchorCtr="1">
            <a:noAutofit/>
          </a:bodyPr>
          <a:lstStyle>
            <a:lvl1pPr marL="0" indent="0" algn="ctr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E519123-31E4-E44D-62E2-9A50C22558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96041" y="4425696"/>
            <a:ext cx="640080" cy="201771"/>
          </a:xfrm>
        </p:spPr>
        <p:txBody>
          <a:bodyPr anchorCtr="1">
            <a:noAutofit/>
          </a:bodyPr>
          <a:lstStyle>
            <a:lvl1pPr marL="0" indent="0" algn="ctr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33CFD93-AA9B-BBB5-C1D8-20F91A99FF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483723" y="4425696"/>
            <a:ext cx="640080" cy="201771"/>
          </a:xfrm>
        </p:spPr>
        <p:txBody>
          <a:bodyPr anchorCtr="1">
            <a:noAutofit/>
          </a:bodyPr>
          <a:lstStyle>
            <a:lvl1pPr marL="0" indent="0" algn="ctr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0652B66-8FB6-E384-A65F-154A1876C3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71415" y="4425696"/>
            <a:ext cx="640080" cy="201771"/>
          </a:xfrm>
        </p:spPr>
        <p:txBody>
          <a:bodyPr anchorCtr="1">
            <a:noAutofit/>
          </a:bodyPr>
          <a:lstStyle>
            <a:lvl1pPr marL="0" indent="0" algn="ctr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E21E7EF-6C8C-AC23-2043-B8EDE1EF3C5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59097" y="4425696"/>
            <a:ext cx="640080" cy="201771"/>
          </a:xfrm>
        </p:spPr>
        <p:txBody>
          <a:bodyPr anchorCtr="1">
            <a:noAutofit/>
          </a:bodyPr>
          <a:lstStyle>
            <a:lvl1pPr marL="0" indent="0" algn="ctr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A3D64F0E-1F21-48DD-CEC9-C6B1ED55494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846789" y="4425696"/>
            <a:ext cx="640080" cy="201771"/>
          </a:xfrm>
        </p:spPr>
        <p:txBody>
          <a:bodyPr anchorCtr="1">
            <a:noAutofit/>
          </a:bodyPr>
          <a:lstStyle>
            <a:lvl1pPr marL="0" indent="0" algn="ctr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AB965D16-05BE-B631-CE18-09F1FE5D14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634472" y="4425696"/>
            <a:ext cx="640080" cy="201771"/>
          </a:xfrm>
        </p:spPr>
        <p:txBody>
          <a:bodyPr anchorCtr="1">
            <a:noAutofit/>
          </a:bodyPr>
          <a:lstStyle>
            <a:lvl1pPr marL="0" indent="0" algn="ctr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cxnSp>
        <p:nvCxnSpPr>
          <p:cNvPr id="30" name="Straight Connector 7">
            <a:extLst>
              <a:ext uri="{FF2B5EF4-FFF2-40B4-BE49-F238E27FC236}">
                <a16:creationId xmlns:a16="http://schemas.microsoft.com/office/drawing/2014/main" id="{80C0F3B9-7248-7650-96E8-86A61358DC66}"/>
              </a:ext>
            </a:extLst>
          </p:cNvPr>
          <p:cNvCxnSpPr/>
          <p:nvPr/>
        </p:nvCxnSpPr>
        <p:spPr>
          <a:xfrm>
            <a:off x="940442" y="4069080"/>
            <a:ext cx="10332720" cy="0"/>
          </a:xfrm>
          <a:prstGeom prst="straightConnector1">
            <a:avLst/>
          </a:prstGeom>
          <a:noFill/>
          <a:ln w="63495" cap="flat">
            <a:solidFill>
              <a:srgbClr val="FFD7C7"/>
            </a:solidFill>
            <a:prstDash val="solid"/>
            <a:miter/>
          </a:ln>
        </p:spPr>
      </p:cxnSp>
      <p:sp>
        <p:nvSpPr>
          <p:cNvPr id="31" name="Date Placeholder 1">
            <a:extLst>
              <a:ext uri="{FF2B5EF4-FFF2-40B4-BE49-F238E27FC236}">
                <a16:creationId xmlns:a16="http://schemas.microsoft.com/office/drawing/2014/main" id="{1EA8E040-93D9-F78B-0D97-0A324A52A3E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39F3230-420B-4D09-9CB1-8A3D1B712270}" type="datetime3">
              <a:rPr lang="en-US"/>
              <a:pPr lvl="0"/>
              <a:t>2 February 2024</a:t>
            </a:fld>
            <a:endParaRPr lang="en-US"/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9FAF20E7-8531-F0CF-1B67-BA21693CE65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lang="en-ZA">
                <a:solidFill>
                  <a:srgbClr val="404040"/>
                </a:solidFill>
              </a:defRPr>
            </a:lvl1pPr>
          </a:lstStyle>
          <a:p>
            <a:pPr lvl="0"/>
            <a:r>
              <a:rPr lang="en-ZA"/>
              <a:t>Aneeta,Sonam,Poonam,Aqib,Gaurav,Prathik</a:t>
            </a:r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D2B94C35-FCA0-E183-BF25-021C712CE1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 lang="en-ZA">
                <a:solidFill>
                  <a:srgbClr val="404040"/>
                </a:solidFill>
              </a:defRPr>
            </a:lvl1pPr>
          </a:lstStyle>
          <a:p>
            <a:pPr lvl="0"/>
            <a:fld id="{4F54CACA-8DE9-41C2-AC15-2326F0A4249C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3719907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6ED93C9-7283-9023-2D89-89CE3CBE2D1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685925"/>
            <a:ext cx="10515600" cy="40970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F9005CF-E166-4578-3822-0513DEEC36C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B1890-16B7-32DA-93CC-513E8281908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1097D0-3D6C-410E-A525-755361C2BDAD}" type="datetime3">
              <a:rPr lang="en-US"/>
              <a:pPr lvl="0"/>
              <a:t>2 February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8D194-BB86-8A3C-465D-FC934E48E5A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Aneeta,Sonam,Poonam,Aqib,Gaurav,Prathik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0CD16-F988-D7E9-AB08-DEE01B3F79E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919CCB0-9534-4D64-AA28-CE1EAC4444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1145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81169-F6D4-ED29-3852-C0DE562DAAB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23DB34C-7DA8-076D-B6B1-81155187C98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335517" y="1718404"/>
            <a:ext cx="2286000" cy="3566160"/>
          </a:xfrm>
          <a:solidFill>
            <a:srgbClr val="E6FFFB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6C95331A-ADE1-8C49-0A6C-9031F6AD74F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35517" y="5359801"/>
            <a:ext cx="2286000" cy="365129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600">
                <a:latin typeface="Bodoni M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2E340F6-B734-FD11-BB20-87B611C979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35517" y="5743008"/>
            <a:ext cx="2286000" cy="365129"/>
          </a:xfrm>
        </p:spPr>
        <p:txBody>
          <a:bodyPr anchorCtr="1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99952DF5-0505-31FA-5143-7CCD273FAD1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754032" y="1718797"/>
            <a:ext cx="2286000" cy="3566160"/>
          </a:xfrm>
          <a:solidFill>
            <a:srgbClr val="E6FFFB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36EF285-5F56-BE28-E36C-18853036691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54032" y="5360194"/>
            <a:ext cx="2286000" cy="365129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600">
                <a:latin typeface="Bodoni M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FF2ACF7A-EE08-B45B-BA3A-14151FF277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54032" y="5743401"/>
            <a:ext cx="2286000" cy="365129"/>
          </a:xfrm>
        </p:spPr>
        <p:txBody>
          <a:bodyPr anchorCtr="1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E8F811B-A100-42A6-51EA-29E1800CB4E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172556" y="1718404"/>
            <a:ext cx="2286000" cy="3566160"/>
          </a:xfrm>
          <a:solidFill>
            <a:srgbClr val="E6FFFB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813BEBB-7F15-2FC1-7BE9-E60642A631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72556" y="5360194"/>
            <a:ext cx="2286000" cy="365129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600">
                <a:latin typeface="Bodoni M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3D70305-B58D-7501-4031-C07C7C506C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72556" y="5743401"/>
            <a:ext cx="2286000" cy="365129"/>
          </a:xfrm>
        </p:spPr>
        <p:txBody>
          <a:bodyPr anchorCtr="1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A2FBC9E1-174F-0E55-5319-FF4513BFDE2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578379" y="1718797"/>
            <a:ext cx="2286000" cy="3566160"/>
          </a:xfrm>
          <a:solidFill>
            <a:srgbClr val="E6FFFB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91EAECD-3B94-5229-0FC8-FCEFC28007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578379" y="5360194"/>
            <a:ext cx="2286000" cy="365129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600">
                <a:latin typeface="Bodoni M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50726AEF-895F-EE45-4D92-D337B557F5D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578379" y="5743401"/>
            <a:ext cx="2286000" cy="365129"/>
          </a:xfrm>
        </p:spPr>
        <p:txBody>
          <a:bodyPr anchorCtr="1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B7D70C60-FE02-7FCB-57CC-541272472F9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07942CA-70B6-4735-96D7-057068FBF03A}" type="datetime3">
              <a:rPr lang="en-US"/>
              <a:pPr lvl="0"/>
              <a:t>2 February 2024</a:t>
            </a:fld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87CE315A-AC30-C4F3-BE09-AC4C2E472FF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Aneeta,Sonam,Poonam,Aqib,Gaurav,Prathik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BF9D7BD-3D77-BDEC-688E-D0A7859553D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F92A0D-BF68-406F-91F6-756E11BB9E8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61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418AE-98BE-AD5B-1BA7-3A3BAA2958F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BB1D676-09CF-778D-0C4C-34974DB2853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335517" y="1717142"/>
            <a:ext cx="2286000" cy="1554480"/>
          </a:xfrm>
          <a:solidFill>
            <a:srgbClr val="E6FFFB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18DD1A9F-1E92-D587-EC3A-A925EFABE7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35517" y="3323011"/>
            <a:ext cx="2286000" cy="274320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>
                <a:latin typeface="Bodoni M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857419CC-CC93-AACF-C5EB-00FA7EC23F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35517" y="3610810"/>
            <a:ext cx="2286000" cy="274320"/>
          </a:xfrm>
        </p:spPr>
        <p:txBody>
          <a:bodyPr anchorCtr="1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99EA34C3-317A-4C77-443C-B2C75F73CC0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754032" y="1717535"/>
            <a:ext cx="2286000" cy="1554480"/>
          </a:xfrm>
          <a:solidFill>
            <a:srgbClr val="E6FFFB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7F830B2-A84B-4E20-7866-22D485F8A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54032" y="3323405"/>
            <a:ext cx="2286000" cy="274320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>
                <a:latin typeface="Bodoni M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EF12282-BDB8-57BF-421D-2F631E2682C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54032" y="3611203"/>
            <a:ext cx="2286000" cy="274320"/>
          </a:xfrm>
        </p:spPr>
        <p:txBody>
          <a:bodyPr anchorCtr="1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781696BA-33CF-055B-A791-1D505864258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172556" y="1717142"/>
            <a:ext cx="2286000" cy="1554480"/>
          </a:xfrm>
          <a:solidFill>
            <a:srgbClr val="E6FFFB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4AD5F65-3636-B18B-D4F2-09BC73144EF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72556" y="3323011"/>
            <a:ext cx="2286000" cy="274320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>
                <a:latin typeface="Bodoni M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4025DB22-95F4-5331-27BD-08EA3FB8E83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72556" y="3610810"/>
            <a:ext cx="2286000" cy="274320"/>
          </a:xfrm>
        </p:spPr>
        <p:txBody>
          <a:bodyPr anchorCtr="1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690EC990-9724-03A9-4BB5-E9A6F2826D0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578379" y="1717142"/>
            <a:ext cx="2286000" cy="1554480"/>
          </a:xfrm>
          <a:solidFill>
            <a:srgbClr val="E6FFFB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94BE9AA6-5640-3931-7803-878E8A72B30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578379" y="3323011"/>
            <a:ext cx="2286000" cy="274320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>
                <a:latin typeface="Bodoni M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A2AEB0-BFAD-6B4A-3211-D17E20DE50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578379" y="3610810"/>
            <a:ext cx="2286000" cy="274320"/>
          </a:xfrm>
        </p:spPr>
        <p:txBody>
          <a:bodyPr anchorCtr="1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F468CC2F-9279-3066-88C3-13270B35A47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325221" y="4131917"/>
            <a:ext cx="2286000" cy="1554480"/>
          </a:xfrm>
          <a:solidFill>
            <a:srgbClr val="E6FFFB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0F3851A7-E61E-6B7B-209C-D6E51B96D0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25221" y="5737786"/>
            <a:ext cx="2286000" cy="274320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>
                <a:latin typeface="Bodoni M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0AB0C92E-F058-2002-683B-1F412703338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25221" y="6025585"/>
            <a:ext cx="2286000" cy="274320"/>
          </a:xfrm>
        </p:spPr>
        <p:txBody>
          <a:bodyPr anchorCtr="1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55D0689E-9C92-8CD4-C9A6-F5876ED2C2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743736" y="4132310"/>
            <a:ext cx="2286000" cy="1554480"/>
          </a:xfrm>
          <a:solidFill>
            <a:srgbClr val="E6FFFB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A05AA50-BEDA-5DA2-2CA6-345CFC08DA8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43736" y="5738180"/>
            <a:ext cx="2286000" cy="274320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>
                <a:latin typeface="Bodoni M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6122FEC0-4922-904C-C543-0D3055346E5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43736" y="6025978"/>
            <a:ext cx="2286000" cy="274320"/>
          </a:xfrm>
        </p:spPr>
        <p:txBody>
          <a:bodyPr anchorCtr="1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EFAD23DE-2449-8162-BC03-39880CD6910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162260" y="4131917"/>
            <a:ext cx="2286000" cy="1554480"/>
          </a:xfrm>
          <a:solidFill>
            <a:srgbClr val="E6FFFB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FB1E7D90-2168-1DF5-AF78-7D54323AA3E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62260" y="5737786"/>
            <a:ext cx="2286000" cy="274320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>
                <a:latin typeface="Bodoni M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4F41F77D-4EE5-A496-5223-53E0031D21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62260" y="6025585"/>
            <a:ext cx="2286000" cy="274320"/>
          </a:xfrm>
        </p:spPr>
        <p:txBody>
          <a:bodyPr anchorCtr="1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A8A74BA3-3C32-3026-5899-AE1B0DDC3B6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580784" y="4131917"/>
            <a:ext cx="2286000" cy="1554480"/>
          </a:xfrm>
          <a:solidFill>
            <a:srgbClr val="E6FFFB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A158DC01-9E52-9107-9083-A7B6C8FF49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580784" y="5737786"/>
            <a:ext cx="2286000" cy="274320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>
                <a:latin typeface="Bodoni M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55F7AAE5-FF11-7146-7627-680E4C2ED4B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580784" y="6025585"/>
            <a:ext cx="2286000" cy="274320"/>
          </a:xfrm>
        </p:spPr>
        <p:txBody>
          <a:bodyPr anchorCtr="1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Date Placeholder 2">
            <a:extLst>
              <a:ext uri="{FF2B5EF4-FFF2-40B4-BE49-F238E27FC236}">
                <a16:creationId xmlns:a16="http://schemas.microsoft.com/office/drawing/2014/main" id="{B335859E-651F-E351-EC90-0CEFD8AA806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D7A849-F711-4F21-AD69-90F3EA944405}" type="datetime3">
              <a:rPr lang="en-US"/>
              <a:pPr lvl="0"/>
              <a:t>2 February 2024</a:t>
            </a:fld>
            <a:endParaRPr lang="en-US"/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09A48A28-01E1-5F7F-AE11-0CD9A58060B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Aneeta,Sonam,Poonam,Aqib,Gaurav,Prathik</a:t>
            </a:r>
          </a:p>
        </p:txBody>
      </p:sp>
      <p:sp>
        <p:nvSpPr>
          <p:cNvPr id="29" name="Slide Number Placeholder 4">
            <a:extLst>
              <a:ext uri="{FF2B5EF4-FFF2-40B4-BE49-F238E27FC236}">
                <a16:creationId xmlns:a16="http://schemas.microsoft.com/office/drawing/2014/main" id="{40BA8D4B-5CED-6DC5-F65A-6CEC7415DA7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E25EDC-A101-42ED-9011-866F697DE30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6778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A96B-1C15-C1C6-DE83-A4009A3D55B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A7DB5B66-4FDE-3D7D-415F-6CC80B44AAF2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137504" y="1859779"/>
            <a:ext cx="1819656" cy="1517904"/>
          </a:xfrm>
        </p:spPr>
        <p:txBody>
          <a:bodyPr anchor="ctr"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Add content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3606D68D-A859-1E1A-E107-AEB67B68F8E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18632" y="3444755"/>
            <a:ext cx="2057400" cy="640080"/>
          </a:xfrm>
        </p:spPr>
        <p:txBody>
          <a:bodyPr anchorCtr="1">
            <a:noAutofit/>
          </a:bodyPr>
          <a:lstStyle>
            <a:lvl1pPr marL="0" indent="0" algn="ctr">
              <a:buNone/>
              <a:defRPr sz="2000">
                <a:solidFill>
                  <a:srgbClr val="55736D"/>
                </a:solidFill>
                <a:latin typeface="Bodoni M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A2522DC-90FE-829B-F57E-9FFCB9522E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34479" y="4110602"/>
            <a:ext cx="2057400" cy="365760"/>
          </a:xfrm>
        </p:spPr>
        <p:txBody>
          <a:bodyPr anchorCtr="1">
            <a:noAutofit/>
          </a:bodyPr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63D5D3DD-3DAD-9CA3-97EB-6F37260F84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34479" y="4483111"/>
            <a:ext cx="2057400" cy="914400"/>
          </a:xfrm>
        </p:spPr>
        <p:txBody>
          <a:bodyPr anchorCtr="1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61FF878E-D87A-020D-FF45-B1E1B6B8246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859490" y="1859779"/>
            <a:ext cx="1819656" cy="1517904"/>
          </a:xfrm>
        </p:spPr>
        <p:txBody>
          <a:bodyPr anchor="ctr"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Add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C366F6-1AB3-4FDF-4DC6-3FB84116CA6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40618" y="3444755"/>
            <a:ext cx="2057400" cy="640080"/>
          </a:xfrm>
        </p:spPr>
        <p:txBody>
          <a:bodyPr anchorCtr="1">
            <a:noAutofit/>
          </a:bodyPr>
          <a:lstStyle>
            <a:lvl1pPr marL="0" indent="0" algn="ctr">
              <a:buNone/>
              <a:defRPr sz="2000">
                <a:solidFill>
                  <a:srgbClr val="55736D"/>
                </a:solidFill>
                <a:latin typeface="Bodoni M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E417D38-0C95-0AE8-4A63-81E9A742A8D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56455" y="4110602"/>
            <a:ext cx="2057400" cy="365760"/>
          </a:xfrm>
        </p:spPr>
        <p:txBody>
          <a:bodyPr anchorCtr="1">
            <a:noAutofit/>
          </a:bodyPr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7066695-449E-6195-C77F-F788F11337A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56455" y="4483111"/>
            <a:ext cx="2057400" cy="914400"/>
          </a:xfrm>
        </p:spPr>
        <p:txBody>
          <a:bodyPr anchorCtr="1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1C4D266-F744-66F3-6026-7CFDFC1CDE7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549783" y="1859779"/>
            <a:ext cx="1819656" cy="1517904"/>
          </a:xfrm>
        </p:spPr>
        <p:txBody>
          <a:bodyPr anchor="ctr"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Add content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E0E8309-3B40-24B7-2875-16F2A31C842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30911" y="3444755"/>
            <a:ext cx="2057400" cy="640080"/>
          </a:xfrm>
        </p:spPr>
        <p:txBody>
          <a:bodyPr anchorCtr="1">
            <a:noAutofit/>
          </a:bodyPr>
          <a:lstStyle>
            <a:lvl1pPr marL="0" indent="0" algn="ctr">
              <a:buNone/>
              <a:defRPr sz="2000">
                <a:solidFill>
                  <a:srgbClr val="55736D"/>
                </a:solidFill>
                <a:latin typeface="Bodoni M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6EBD39CC-D103-5203-4495-7B49ABCE48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30911" y="4110602"/>
            <a:ext cx="2057400" cy="365760"/>
          </a:xfrm>
        </p:spPr>
        <p:txBody>
          <a:bodyPr anchorCtr="1">
            <a:noAutofit/>
          </a:bodyPr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3A9C2F5-0C3E-D815-B285-C3358D61F54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30911" y="4483111"/>
            <a:ext cx="2057400" cy="914400"/>
          </a:xfrm>
        </p:spPr>
        <p:txBody>
          <a:bodyPr anchorCtr="1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F2B0B370-EEA7-6771-A8AA-0DA5ECEE8B6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9264600" y="1859779"/>
            <a:ext cx="1819656" cy="1517904"/>
          </a:xfrm>
        </p:spPr>
        <p:txBody>
          <a:bodyPr anchor="ctr"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Add content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2699AD8-C45A-3A8B-1713-A0133217715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45728" y="3444755"/>
            <a:ext cx="2057400" cy="640080"/>
          </a:xfrm>
        </p:spPr>
        <p:txBody>
          <a:bodyPr anchorCtr="1">
            <a:noAutofit/>
          </a:bodyPr>
          <a:lstStyle>
            <a:lvl1pPr marL="0" indent="0" algn="ctr">
              <a:buNone/>
              <a:defRPr sz="2000">
                <a:solidFill>
                  <a:srgbClr val="55736D"/>
                </a:solidFill>
                <a:latin typeface="Bodoni M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8201A2B-DD68-75D1-7A3D-BE3A10CE6E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45728" y="4110602"/>
            <a:ext cx="2057400" cy="365760"/>
          </a:xfrm>
        </p:spPr>
        <p:txBody>
          <a:bodyPr anchorCtr="1">
            <a:noAutofit/>
          </a:bodyPr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D58D9BC-1DDA-005F-0E23-93AC5CADE66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45728" y="4483111"/>
            <a:ext cx="2057400" cy="914400"/>
          </a:xfrm>
        </p:spPr>
        <p:txBody>
          <a:bodyPr anchorCtr="1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B479847D-C6D7-76AE-92E5-1F3E44235137}"/>
              </a:ext>
            </a:extLst>
          </p:cNvPr>
          <p:cNvSpPr/>
          <p:nvPr/>
        </p:nvSpPr>
        <p:spPr>
          <a:xfrm>
            <a:off x="858612" y="1792708"/>
            <a:ext cx="2377440" cy="3814008"/>
          </a:xfrm>
          <a:prstGeom prst="rect">
            <a:avLst/>
          </a:prstGeom>
          <a:noFill/>
          <a:ln w="12701" cap="flat">
            <a:solidFill>
              <a:srgbClr val="FFB09D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ource Sans Pro Light"/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A362D655-BDCE-4462-A326-9AC37A123C9F}"/>
              </a:ext>
            </a:extLst>
          </p:cNvPr>
          <p:cNvSpPr/>
          <p:nvPr/>
        </p:nvSpPr>
        <p:spPr>
          <a:xfrm>
            <a:off x="3580598" y="1800727"/>
            <a:ext cx="2377440" cy="3814008"/>
          </a:xfrm>
          <a:prstGeom prst="rect">
            <a:avLst/>
          </a:prstGeom>
          <a:noFill/>
          <a:ln w="12701" cap="flat">
            <a:solidFill>
              <a:srgbClr val="FFB09D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ource Sans Pro Light"/>
            </a:endParaRP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37D1801A-1FB9-7C26-4A8B-380F110E7B2D}"/>
              </a:ext>
            </a:extLst>
          </p:cNvPr>
          <p:cNvSpPr/>
          <p:nvPr/>
        </p:nvSpPr>
        <p:spPr>
          <a:xfrm>
            <a:off x="6270891" y="1800727"/>
            <a:ext cx="2377440" cy="3814008"/>
          </a:xfrm>
          <a:prstGeom prst="rect">
            <a:avLst/>
          </a:prstGeom>
          <a:noFill/>
          <a:ln w="12701" cap="flat">
            <a:solidFill>
              <a:srgbClr val="FFB09D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ource Sans Pro Light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D6F9406B-4293-076A-7E3E-DFEC31773D67}"/>
              </a:ext>
            </a:extLst>
          </p:cNvPr>
          <p:cNvSpPr/>
          <p:nvPr/>
        </p:nvSpPr>
        <p:spPr>
          <a:xfrm>
            <a:off x="8985708" y="1820771"/>
            <a:ext cx="2377440" cy="3814008"/>
          </a:xfrm>
          <a:prstGeom prst="rect">
            <a:avLst/>
          </a:prstGeom>
          <a:noFill/>
          <a:ln w="12701" cap="flat">
            <a:solidFill>
              <a:srgbClr val="FFB09D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ource Sans Pro Light"/>
            </a:endParaRP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9B376706-03FB-C7CA-D992-54A3C8E9A64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04EC67-F65F-493E-B6D3-8BD9E5BDFE71}" type="datetime3">
              <a:rPr lang="en-US"/>
              <a:pPr lvl="0"/>
              <a:t>2 February 2024</a:t>
            </a:fld>
            <a:endParaRPr lang="en-US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01C0C05D-8DA1-58BE-0CB0-310A215049B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Aneeta,Sonam,Poonam,Aqib,Gaurav,Prathik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74E1389-C8D6-9480-20B3-865D59207C9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65AB3A1-5A73-4476-863B-650DE4640D0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09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E2D9687C-FC07-8F72-6A7B-B3B78E0FD458}"/>
              </a:ext>
            </a:extLst>
          </p:cNvPr>
          <p:cNvSpPr/>
          <p:nvPr/>
        </p:nvSpPr>
        <p:spPr>
          <a:xfrm>
            <a:off x="0" y="0"/>
            <a:ext cx="3051105" cy="6858000"/>
          </a:xfrm>
          <a:prstGeom prst="rect">
            <a:avLst/>
          </a:prstGeom>
          <a:solidFill>
            <a:srgbClr val="FFE9E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ource Sans Pro Ligh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C40BFD-B26F-E824-292D-0DC2F6DDBD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1403" y="365129"/>
            <a:ext cx="7287768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9F76A2DE-A7E5-34F9-7610-D7D8A1F00FF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524003" y="1941225"/>
            <a:ext cx="9144000" cy="2286000"/>
          </a:xfrm>
          <a:solidFill>
            <a:srgbClr val="E6FFFB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71EFE86-EE89-6ACA-228E-4228ABC33A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84448" y="4407407"/>
            <a:ext cx="7287768" cy="1371600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F0920679-0040-AC18-F5A9-76EE4C2138D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53B3FA8-A614-4826-B56C-52400FF47F64}" type="datetime3">
              <a:rPr lang="en-US"/>
              <a:pPr lvl="0"/>
              <a:t>2 February 2024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BB42A69-D8AD-E340-B4B7-F5B2233A798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Aneeta,Sonam,Poonam,Aqib,Gaurav,Prathik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68A6BCAC-773E-30DC-7904-43C780DBF43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1F6049-67FC-4F38-991C-AE7F7C9917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404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9055670C-E850-6C29-20E8-C0C177ED0CF8}"/>
              </a:ext>
            </a:extLst>
          </p:cNvPr>
          <p:cNvSpPr/>
          <p:nvPr/>
        </p:nvSpPr>
        <p:spPr>
          <a:xfrm>
            <a:off x="0" y="0"/>
            <a:ext cx="3051105" cy="6858000"/>
          </a:xfrm>
          <a:prstGeom prst="rect">
            <a:avLst/>
          </a:prstGeom>
          <a:solidFill>
            <a:srgbClr val="FFE9E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ource Sans Pro Ligh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3DE5D0-1C52-C0B0-50AE-A483456EEB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48331" y="1062167"/>
            <a:ext cx="5005462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21CD091E-9FA5-2240-F7B3-851910149C0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61931" y="1143000"/>
            <a:ext cx="4953003" cy="4572000"/>
          </a:xfrm>
          <a:solidFill>
            <a:srgbClr val="E6FFFB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FC97747-35DD-371F-5BF0-BA24F09C86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76989" y="2555876"/>
            <a:ext cx="4953003" cy="3159123"/>
          </a:xfrm>
        </p:spPr>
        <p:txBody>
          <a:bodyPr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600"/>
            </a:lvl1pPr>
            <a:lvl2pPr marL="457200" indent="0">
              <a:lnSpc>
                <a:spcPts val="26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ts val="26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2600"/>
              </a:lnSpc>
              <a:spcBef>
                <a:spcPts val="0"/>
              </a:spcBef>
              <a:buNone/>
              <a:defRPr sz="1600"/>
            </a:lvl4pPr>
            <a:lvl5pPr marL="1828800" indent="0">
              <a:lnSpc>
                <a:spcPts val="2600"/>
              </a:lnSpc>
              <a:spcBef>
                <a:spcPts val="0"/>
              </a:spcBef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7D413393-9CD5-7366-3735-1DAF3EA1BA8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A82AB5-D558-4F2C-963E-F4C60F5AF802}" type="datetime3">
              <a:rPr lang="en-US"/>
              <a:pPr lvl="0"/>
              <a:t>2 February 2024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6988B3C-510B-A3ED-65F0-2F65E528388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Aneeta,Sonam,Poonam,Aqib,Gaurav,Prathik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4697E97-B576-15D3-895D-8581781CF5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B6CB0E-BA82-42AE-9F39-5A42112170E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22674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4BAA-2DC3-B43C-2D50-8A6607C138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422" y="4689884"/>
            <a:ext cx="5029200" cy="1371600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5651A117-EC17-76B5-B4A2-95AC6A6954E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58727" y="390521"/>
            <a:ext cx="5637275" cy="4114800"/>
          </a:xfrm>
          <a:solidFill>
            <a:srgbClr val="E6FFFB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281300CC-4EB2-AD6A-4718-46DCFE2ED4D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096003" y="390521"/>
            <a:ext cx="5637275" cy="4114800"/>
          </a:xfrm>
          <a:solidFill>
            <a:srgbClr val="E6FFFB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C795A14-478C-A4C0-4DFE-791517F861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60757" y="4687863"/>
            <a:ext cx="5029200" cy="1463040"/>
          </a:xfrm>
        </p:spPr>
        <p:txBody>
          <a:bodyPr anchor="ctr">
            <a:noAutofit/>
          </a:bodyPr>
          <a:lstStyle>
            <a:lvl1pPr marL="0" indent="0">
              <a:lnSpc>
                <a:spcPts val="2000"/>
              </a:lnSpc>
              <a:buNone/>
              <a:defRPr sz="1600"/>
            </a:lvl1pPr>
            <a:lvl2pPr marL="457200" indent="0">
              <a:lnSpc>
                <a:spcPts val="2000"/>
              </a:lnSpc>
              <a:buNone/>
              <a:defRPr sz="1600"/>
            </a:lvl2pPr>
            <a:lvl3pPr marL="914400" indent="0">
              <a:lnSpc>
                <a:spcPts val="20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2000"/>
              </a:lnSpc>
              <a:buNone/>
              <a:defRPr sz="1600"/>
            </a:lvl4pPr>
            <a:lvl5pPr marL="1828800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A003392-04C9-C728-FB40-7B78642B69D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D66A3B-E765-43AC-8669-35A28B64AC8F}" type="datetime3">
              <a:rPr lang="en-US"/>
              <a:pPr lvl="0"/>
              <a:t>2 February 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0DA0EE4-CC62-B0EE-02BA-C6E6B0AEC48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Aneeta,Sonam,Poonam,Aqib,Gaurav,Prathik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80172C-7E6C-52F3-7A88-E29ABC080B3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B289470-3CB0-4B8F-8C62-ABC6B41B8EE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544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A72DEFA7-BFF2-16DC-A9E4-9D714FF1F66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58727" y="390521"/>
            <a:ext cx="11274552" cy="4171949"/>
          </a:xfrm>
          <a:solidFill>
            <a:srgbClr val="E6FFFB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C1E0389-F349-CDC5-D6B7-258C6F514A8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B801574-2C50-4EA2-9892-7C089A9625D8}" type="datetime3">
              <a:rPr lang="en-US"/>
              <a:pPr lvl="0"/>
              <a:t>2 February 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9FE4BD4-41DD-98E6-1730-91D8301D204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Aneeta,Sonam,Poonam,Aqib,Gaurav,Prathik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52DD4A4-AC8F-9767-22CB-B22E296C44E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46CEF82-1006-4F5B-B4B0-293C4FA6BFF3}" type="slidenum"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3DCECC-B2CA-790B-6A94-40E74A3D39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422" y="4689884"/>
            <a:ext cx="5029200" cy="1371600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48A2A8A-EBBF-EBB6-D1E4-DDC060A4CB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60757" y="4687863"/>
            <a:ext cx="5029200" cy="1463040"/>
          </a:xfrm>
        </p:spPr>
        <p:txBody>
          <a:bodyPr anchor="ctr">
            <a:noAutofit/>
          </a:bodyPr>
          <a:lstStyle>
            <a:lvl1pPr marL="0" indent="0">
              <a:lnSpc>
                <a:spcPts val="1800"/>
              </a:lnSpc>
              <a:buNone/>
              <a:defRPr sz="1600"/>
            </a:lvl1pPr>
            <a:lvl2pPr marL="457200" indent="0">
              <a:lnSpc>
                <a:spcPts val="1800"/>
              </a:lnSpc>
              <a:buNone/>
              <a:defRPr sz="1600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1800"/>
              </a:lnSpc>
              <a:buNone/>
              <a:defRPr sz="1600"/>
            </a:lvl4pPr>
            <a:lvl5pPr marL="1828800" indent="0">
              <a:lnSpc>
                <a:spcPts val="18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07280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74B43-67C7-CF9E-E75C-5A72B5BF1F2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DBAAE-1CEB-08B8-2D99-8A52D7451EB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6B65B5-02C0-4951-BB50-68B9B7BFD035}" type="datetime3">
              <a:rPr lang="en-US"/>
              <a:pPr lvl="0"/>
              <a:t>2 February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9A49B-0956-01B7-7D5D-83447BBABBB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Aneeta,Sonam,Poonam,Aqib,Gaurav,Prathik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FDC17-7C21-837F-77BC-A4D132EE745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08F2F9-3910-48B6-8623-04517F89EFD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109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BDCA0-72C3-DA27-F8C9-7ED441141B1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FE7E2-6C19-72A3-775D-EE80181D2DE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9426B-2DDF-DEEA-3DFF-572098EEF3E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2231B-7D20-89A1-265C-1EF4D16CFA0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EA912D-F41E-418D-ADFC-EB8DDC374D9E}" type="datetime3">
              <a:rPr lang="en-US"/>
              <a:pPr lvl="0"/>
              <a:t>2 February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14F1D1-B529-A75E-DD07-022FDE98D3D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Aneeta,Sonam,Poonam,Aqib,Gaurav,Prathik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ABB90F-7C2F-2283-9CE0-3FBF960EFD0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3E5CBF-67C1-43E4-9E36-DA57A2CB1BE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327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1909D1A2-B9CE-D9EB-9009-CA565CB5DF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8203" y="1719629"/>
            <a:ext cx="3300179" cy="55403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1F20FF20-7658-35A9-AA6F-10C40F560D4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8203" y="2332652"/>
            <a:ext cx="3299429" cy="3529017"/>
          </a:xfrm>
        </p:spPr>
        <p:txBody>
          <a:bodyPr/>
          <a:lstStyle>
            <a:lvl1pPr marL="285750" indent="-285750">
              <a:defRPr sz="1800">
                <a:solidFill>
                  <a:srgbClr val="44546A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B8554935-177B-087A-8AE5-582C82557F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62181" y="1719629"/>
            <a:ext cx="3300179" cy="55403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BFE08DC3-B6A3-61B3-43F6-F32C3B59E4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62556" y="2332652"/>
            <a:ext cx="3299429" cy="3529017"/>
          </a:xfrm>
        </p:spPr>
        <p:txBody>
          <a:bodyPr/>
          <a:lstStyle>
            <a:lvl1pPr marL="285750" indent="-285750">
              <a:defRPr sz="1800">
                <a:solidFill>
                  <a:srgbClr val="44546A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444023C0-242D-B806-4170-E9155E831C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86160" y="1719629"/>
            <a:ext cx="3300179" cy="55403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5D7A0EE6-0C3F-630A-3262-024AB03CC1D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86910" y="2332652"/>
            <a:ext cx="3299429" cy="3529017"/>
          </a:xfrm>
        </p:spPr>
        <p:txBody>
          <a:bodyPr/>
          <a:lstStyle>
            <a:lvl1pPr marL="285750" indent="-285750">
              <a:defRPr sz="1800">
                <a:solidFill>
                  <a:srgbClr val="44546A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E32407D-18FF-CDBA-6ED7-614FFB51602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42A2D4A6-FB62-8FD8-014E-D5AAF957B17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8148110-3EDD-4154-8021-DFEAB3C0CDB7}" type="datetime3">
              <a:rPr lang="en-US"/>
              <a:pPr lvl="0"/>
              <a:t>2 February 2024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1374C38-BA94-7A62-AF30-3B86A14C7A9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Aneeta,Sonam,Poonam,Aqib,Gaurav,Prathik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02128786-AD66-80B9-369D-963E8EE98D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A03E2A-7323-46EB-B940-30279BD0AE0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250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C6BFF7-EC6B-04E8-1434-3BA3F13C20C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E85447-4DDB-4A7F-A6BF-808C2E3B8FAB}" type="datetime3">
              <a:rPr lang="en-US"/>
              <a:pPr lvl="0"/>
              <a:t>2 February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7B46A5-875A-00A7-EB6E-0D3C5A35716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Aneeta,Sonam,Poonam,Aqib,Gaurav,Prathik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E71E5-0EFB-BA80-A785-E36241BC63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1E835B9-D033-400C-9BA6-BAC0EFF934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202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70C7B-9CA1-0B06-EB08-149B5F146E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C038C-42E0-1ABD-4EE7-FF8C0D5951A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A3A9F-208E-DC2E-56B1-4B6588A0CC2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5D7EE7-F493-BC2C-8B67-E86D6ED575A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E27446-90E5-4ED7-A6DA-CB1C80618473}" type="datetime3">
              <a:rPr lang="en-US"/>
              <a:pPr lvl="0"/>
              <a:t>2 February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F5FE6-8550-0379-6DC7-F49037180BD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Aneeta,Sonam,Poonam,Aqib,Gaurav,Prathik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95FFD-4378-97B4-2B9B-7B53F5A72D5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6DB973B-3B9E-45B5-862D-85C27DAE9FC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212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A7560-7A47-5005-31C3-A502435DB2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70566F-D94D-836E-9CA0-CF4FE1FAA26C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E2725-5966-5FCA-8204-EBF5CF4C237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846F6-A337-A3E7-DE62-B44EFEDBB0A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14A272-F5EA-487B-8F34-0B9DA0739EDA}" type="datetime3">
              <a:rPr lang="en-US"/>
              <a:pPr lvl="0"/>
              <a:t>2 February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FA129-6A1F-643F-6E27-C090855B158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Aneeta,Sonam,Poonam,Aqib,Gaurav,Prathik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4613D-C11C-C7C6-73DF-AD2F75D2EEC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2D803DF-C642-476D-AB54-5312622107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30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5D929-1A15-27FD-26A3-75C30B3C2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8690" y="365129"/>
            <a:ext cx="9986601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5CD97-9DDF-EA81-4149-FC69F56DEB6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08695" y="1912339"/>
            <a:ext cx="4114800" cy="45720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55736D"/>
                </a:solidFill>
                <a:latin typeface="Bodoni M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CC5667A-0922-9681-45AE-B67A4DC2DF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573895" y="1874840"/>
            <a:ext cx="4114800" cy="45720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55736D"/>
                </a:solidFill>
                <a:latin typeface="Bodoni M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E015266C-573F-4895-7CF6-491E6757E6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08695" y="2388257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74B4024B-8ED5-0FE8-6F47-7D9E8E135A7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573895" y="2337736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8F8183-64A9-8E74-7AFB-B032038748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18690" y="3608716"/>
            <a:ext cx="4114800" cy="45720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55736D"/>
                </a:solidFill>
                <a:latin typeface="Bodoni M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E3CEB04-F546-AC43-A6EF-336F47EC6DD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583890" y="3571225"/>
            <a:ext cx="4114800" cy="45720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55736D"/>
                </a:solidFill>
                <a:latin typeface="Bodoni M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9C16A96-2387-3538-88B6-E6DC2D8ECC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18690" y="4084633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A592BE26-5867-ED4C-860F-1F1CB2D822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583890" y="4034122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3A1A761-FF64-F4A8-BC3A-17878A2CE5A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527" y="5943600"/>
            <a:ext cx="12188952" cy="914400"/>
          </a:xfrm>
          <a:solidFill>
            <a:srgbClr val="E6FFFB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D24A6E85-CB9E-F61C-F29D-89509B048A0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C7BABA72-6D5C-4468-A0F9-4FB812888555}" type="datetime3">
              <a:rPr lang="en-US"/>
              <a:pPr lvl="0"/>
              <a:t>2 February 2024</a:t>
            </a:fld>
            <a:endParaRPr lang="en-US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8DCC5AA-554F-5C90-66CC-B0271AD0352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Aneeta,Sonam,Poonam,Aqib,Gaurav,Prathik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462A3835-AB5F-A1F2-1C26-2F2546B3110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0D56ED66-E61E-41FA-ABCE-E691ECE9BD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2402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2F65D-DC6D-B52F-0429-D8FD3408FF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0" y="365129"/>
            <a:ext cx="4602321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A9BCEDA3-9DEF-8526-C09E-C01AB1FB5FF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6096003" cy="6858000"/>
          </a:xfrm>
          <a:solidFill>
            <a:srgbClr val="E6FFFB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D43ABF2A-5EFC-B29E-3E18-B46E74199D6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0" y="169164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rgbClr val="55736D"/>
                </a:solidFill>
                <a:latin typeface="Bodoni M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8E9E9B0-1B20-21AE-3721-7F87A533A31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0" y="2093976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728EF96-4FE3-41DC-085B-074B08EC1D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0" y="2962656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rgbClr val="55736D"/>
                </a:solidFill>
                <a:latin typeface="Bodoni M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D57A9B4-95C0-FFA5-1024-DA8D04A86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0" y="331012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8C73F33-3C33-2EB5-4A53-B04CC98F63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70353" y="393192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rgbClr val="55736D"/>
                </a:solidFill>
                <a:latin typeface="Bodoni M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2A4E9156-CE08-E8F1-BA0D-915D4E5A54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70353" y="427024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51BAA5-179E-0720-18CB-A474C224198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70353" y="4855464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rgbClr val="55736D"/>
                </a:solidFill>
                <a:latin typeface="Bodoni M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3D4230A3-D31A-9108-B3A1-4ABFBD4E331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70353" y="5193792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CECA9348-E0EB-C71C-3C9B-B541131500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6B8BF4-4DA6-40A0-979A-A092B95147FD}" type="datetime3">
              <a:rPr lang="en-US"/>
              <a:pPr lvl="0"/>
              <a:t>2 February 2024</a:t>
            </a:fld>
            <a:endParaRPr lang="en-US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6199F02F-C562-4E1A-DF1C-41B878C7CC3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6858000" y="6356351"/>
            <a:ext cx="3448046" cy="365129"/>
          </a:xfrm>
        </p:spPr>
        <p:txBody>
          <a:bodyPr anchorCtr="0"/>
          <a:lstStyle>
            <a:lvl1pPr algn="l">
              <a:defRPr/>
            </a:lvl1pPr>
          </a:lstStyle>
          <a:p>
            <a:pPr lvl="0"/>
            <a:r>
              <a:rPr lang="en-US"/>
              <a:t>Aneeta,Sonam,Poonam,Aqib,Gaurav,Prathik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73FBF153-621A-1223-B876-61F0D6B02F9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423401" y="6356351"/>
            <a:ext cx="9144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3201F579-C9EE-4DB6-A797-AC723201655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69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AD7580C-99F3-4467-1AEA-4481F2B44B58}"/>
              </a:ext>
            </a:extLst>
          </p:cNvPr>
          <p:cNvSpPr/>
          <p:nvPr/>
        </p:nvSpPr>
        <p:spPr>
          <a:xfrm>
            <a:off x="6200701" y="0"/>
            <a:ext cx="6096003" cy="6858000"/>
          </a:xfrm>
          <a:prstGeom prst="rect">
            <a:avLst/>
          </a:prstGeom>
          <a:solidFill>
            <a:srgbClr val="FFE9E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ource Sans Pro Ligh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23AC2D-EE17-A75B-8D6A-3A9C1C2C9D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9921" y="365129"/>
            <a:ext cx="5386081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D6124B92-78BA-95D6-75A7-417E3B6F5CB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454380" y="1566522"/>
            <a:ext cx="3401568" cy="3712463"/>
          </a:xfrm>
          <a:solidFill>
            <a:srgbClr val="E6FFFB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B10167F-7F55-FA4A-109B-5AF550EC9BC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09921" y="1893054"/>
            <a:ext cx="2286000" cy="45720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55736D"/>
                </a:solidFill>
                <a:latin typeface="Bodoni M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E9DA48-5A21-D05C-7078-4F3241053E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57501" y="1893054"/>
            <a:ext cx="2286000" cy="45720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55736D"/>
                </a:solidFill>
                <a:latin typeface="Bodoni M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B7CCE200-EF18-BF5A-B3E0-DD4C57E4522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09921" y="2368972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E818E80C-26F4-E50B-292E-16E1370B4B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57501" y="2355951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7F503FF-51DA-EED8-20A7-C889787F42C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19916" y="3843881"/>
            <a:ext cx="2286000" cy="45720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55736D"/>
                </a:solidFill>
                <a:latin typeface="Bodoni M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9541504-FF36-65DE-4721-EFA91441CC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67505" y="3843881"/>
            <a:ext cx="2286000" cy="45720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55736D"/>
                </a:solidFill>
                <a:latin typeface="Bodoni M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15A924CA-AFCF-FBB0-DF32-2F1C6D3F095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19916" y="431979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AF81ED1-BC33-3A0F-1CC2-9D850346A90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67505" y="4306778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6">
            <a:extLst>
              <a:ext uri="{FF2B5EF4-FFF2-40B4-BE49-F238E27FC236}">
                <a16:creationId xmlns:a16="http://schemas.microsoft.com/office/drawing/2014/main" id="{E4B25760-334D-6F49-780B-71A1007B57D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38203" y="6356351"/>
            <a:ext cx="184784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18B97B6-2033-485B-8CC0-69B945B73C3E}" type="datetime3">
              <a:rPr lang="en-US"/>
              <a:pPr lvl="0"/>
              <a:t>2 February 2024</a:t>
            </a:fld>
            <a:endParaRPr lang="en-US"/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BAC8CD-1D01-4F14-2461-DE33F2B124D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6858000" y="6356351"/>
            <a:ext cx="3448046" cy="365129"/>
          </a:xfrm>
        </p:spPr>
        <p:txBody>
          <a:bodyPr anchorCtr="0"/>
          <a:lstStyle>
            <a:lvl1pPr algn="l">
              <a:defRPr/>
            </a:lvl1pPr>
          </a:lstStyle>
          <a:p>
            <a:pPr lvl="0"/>
            <a:r>
              <a:rPr lang="en-US"/>
              <a:t>Aneeta,Sonam,Poonam,Aqib,Gaurav,Prathik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80688B5F-345A-6ED2-2F24-D75A561B6C1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423401" y="6356351"/>
            <a:ext cx="9144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8E17FC60-BF2E-4979-9BEE-EB16C9F518E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3721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roblem &amp;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FCA0414-2121-F7B7-E909-5E46EBB50C60}"/>
              </a:ext>
            </a:extLst>
          </p:cNvPr>
          <p:cNvSpPr/>
          <p:nvPr/>
        </p:nvSpPr>
        <p:spPr>
          <a:xfrm>
            <a:off x="0" y="0"/>
            <a:ext cx="3051105" cy="6858000"/>
          </a:xfrm>
          <a:prstGeom prst="rect">
            <a:avLst/>
          </a:prstGeom>
          <a:solidFill>
            <a:srgbClr val="FFE9E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ource Sans Pro Ligh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5E95315-2D9E-E525-EE4F-15FB267A83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48331" y="1062167"/>
            <a:ext cx="5005462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8A8FD68-8BE1-448F-E961-D0CD75EF014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61931" y="1143000"/>
            <a:ext cx="4953003" cy="4572000"/>
          </a:xfrm>
          <a:solidFill>
            <a:srgbClr val="E6FFFB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564B1F33-443B-EE7F-2012-9F4A7694B1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76989" y="2555876"/>
            <a:ext cx="4953003" cy="3159123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rgbClr val="55736D"/>
                </a:solidFill>
                <a:latin typeface="Bodoni MT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rgbClr val="55736D"/>
                </a:solidFill>
                <a:latin typeface="Bodoni MT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>
                <a:solidFill>
                  <a:srgbClr val="55736D"/>
                </a:solidFill>
                <a:latin typeface="Bodoni MT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rgbClr val="55736D"/>
                </a:solidFill>
                <a:latin typeface="Bodoni MT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rgbClr val="55736D"/>
                </a:solidFill>
                <a:latin typeface="Bodoni M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3CF2B593-39F9-C648-CFFD-FCF8B68135D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F8C830-5664-466E-91D7-EB98746B1CDF}" type="datetime3">
              <a:rPr lang="en-US"/>
              <a:pPr lvl="0"/>
              <a:t>2 February 2024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2248513-4107-A255-BCC3-028A487453F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Aneeta,Sonam,Poonam,Aqib,Gaurav,Prathik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CDBEE14-2549-8BFC-79FE-E400A2795AD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29F126-8FF3-472C-AB1C-3B66F9D2064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60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CE9DBE0-3C16-1CC5-5D93-E9A0E623277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58727" y="457200"/>
            <a:ext cx="11274552" cy="5943600"/>
          </a:xfrm>
          <a:solidFill>
            <a:srgbClr val="E6FFFB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2BE52B-2CA4-8530-2AE8-2A2E84243C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51115" y="3513216"/>
            <a:ext cx="8682163" cy="1828800"/>
          </a:xfrm>
          <a:solidFill>
            <a:srgbClr val="FFE9E0">
              <a:alpha val="90000"/>
            </a:srgbClr>
          </a:solidFill>
        </p:spPr>
        <p:txBody>
          <a:bodyPr lIns="1371600" tIns="0" bIns="0" anchorCtr="1">
            <a:noAutofit/>
          </a:bodyPr>
          <a:lstStyle>
            <a:lvl1pPr algn="ctr">
              <a:defRPr sz="5400">
                <a:solidFill>
                  <a:srgbClr val="595959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9202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6D0E2-FC5D-2298-BC8C-4012FCCD41C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B327C22F-A2B2-F1C9-D447-0F73F54D143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910108" y="1965960"/>
            <a:ext cx="2286000" cy="2286000"/>
          </a:xfrm>
        </p:spPr>
        <p:txBody>
          <a:bodyPr lIns="179999" tIns="0" rIns="179999" bIns="0" anchor="ctr" anchorCtr="1">
            <a:noAutofit/>
          </a:bodyPr>
          <a:lstStyle>
            <a:lvl1pPr marL="266703" indent="-266703" algn="ctr">
              <a:buNone/>
              <a:defRPr sz="1100" i="1">
                <a:solidFill>
                  <a:srgbClr val="7F7F7F"/>
                </a:solidFill>
                <a:latin typeface="Times New Roman" pitchFamily="18"/>
                <a:cs typeface="Times New Roman" pitchFamily="18"/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3D551ADA-CA56-08A3-4DFC-3EDD682DA8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11095" y="4311688"/>
            <a:ext cx="2286000" cy="359999"/>
          </a:xfrm>
        </p:spPr>
        <p:txBody>
          <a:bodyPr anchorCtr="1">
            <a:noAutofit/>
          </a:bodyPr>
          <a:lstStyle>
            <a:lvl1pPr marL="0" indent="0" algn="ctr">
              <a:buNone/>
              <a:defRPr sz="2000">
                <a:solidFill>
                  <a:srgbClr val="55736D"/>
                </a:solidFill>
                <a:latin typeface="Bodoni M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4E1D0CAA-41DC-CA8C-F61C-12F56DA3B1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11095" y="4773707"/>
            <a:ext cx="2286000" cy="1005840"/>
          </a:xfrm>
        </p:spPr>
        <p:txBody>
          <a:bodyPr anchorCtr="1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rgbClr val="404040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3912D418-8344-E343-0F6A-2419BCAF3CA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951914" y="1965960"/>
            <a:ext cx="2286000" cy="2286000"/>
          </a:xfrm>
        </p:spPr>
        <p:txBody>
          <a:bodyPr lIns="179999" tIns="0" rIns="179999" bIns="0" anchor="ctr" anchorCtr="1">
            <a:noAutofit/>
          </a:bodyPr>
          <a:lstStyle>
            <a:lvl1pPr marL="266703" indent="-266703" algn="ctr">
              <a:buNone/>
              <a:defRPr sz="1100" i="1">
                <a:solidFill>
                  <a:srgbClr val="7F7F7F"/>
                </a:solidFill>
                <a:latin typeface="Times New Roman" pitchFamily="18"/>
                <a:cs typeface="Times New Roman" pitchFamily="18"/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ZA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3E7A849A-63EA-60D9-0E10-339D846CFC2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956048" y="4311688"/>
            <a:ext cx="2286000" cy="359999"/>
          </a:xfrm>
        </p:spPr>
        <p:txBody>
          <a:bodyPr anchorCtr="1">
            <a:noAutofit/>
          </a:bodyPr>
          <a:lstStyle>
            <a:lvl1pPr marL="0" indent="0" algn="ctr">
              <a:buNone/>
              <a:defRPr sz="2000">
                <a:solidFill>
                  <a:srgbClr val="55736D"/>
                </a:solidFill>
                <a:latin typeface="Bodoni M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E6C51629-7147-9994-C80A-1384B7DEF77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956048" y="4773707"/>
            <a:ext cx="2286000" cy="1005840"/>
          </a:xfrm>
        </p:spPr>
        <p:txBody>
          <a:bodyPr anchorCtr="1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rgbClr val="404040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169DDEFF-13B7-A3B4-B08A-1BCDCBFEB53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93730" y="1965960"/>
            <a:ext cx="2286000" cy="2286000"/>
          </a:xfrm>
        </p:spPr>
        <p:txBody>
          <a:bodyPr lIns="179999" tIns="0" rIns="179999" bIns="0" anchor="ctr" anchorCtr="1">
            <a:noAutofit/>
          </a:bodyPr>
          <a:lstStyle>
            <a:lvl1pPr marL="266703" indent="-266703" algn="ctr">
              <a:buNone/>
              <a:defRPr sz="1100" i="1">
                <a:solidFill>
                  <a:srgbClr val="7F7F7F"/>
                </a:solidFill>
                <a:latin typeface="Times New Roman" pitchFamily="18"/>
                <a:cs typeface="Times New Roman" pitchFamily="18"/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ZA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743030D-3045-DE5D-3797-F844D83F8C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91855" y="4311688"/>
            <a:ext cx="2286000" cy="359999"/>
          </a:xfrm>
        </p:spPr>
        <p:txBody>
          <a:bodyPr anchorCtr="1">
            <a:noAutofit/>
          </a:bodyPr>
          <a:lstStyle>
            <a:lvl1pPr marL="0" indent="0" algn="ctr">
              <a:buNone/>
              <a:defRPr sz="2000">
                <a:solidFill>
                  <a:srgbClr val="55736D"/>
                </a:solidFill>
                <a:latin typeface="Bodoni MT"/>
              </a:defRPr>
            </a:lvl1pPr>
          </a:lstStyle>
          <a:p>
            <a:pPr lvl="0"/>
            <a:r>
              <a:rPr lang="en-US"/>
              <a:t>Bullet 4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A1D4CA-7F4A-5D0D-A2E9-485DB5F73ED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91855" y="4773707"/>
            <a:ext cx="2286000" cy="1005840"/>
          </a:xfrm>
        </p:spPr>
        <p:txBody>
          <a:bodyPr anchorCtr="1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rgbClr val="404040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8B9726CA-562B-E4EA-E17E-5562521AA5E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2833AE5-7865-4E22-A5D1-14F22E0CC8CC}" type="datetime3">
              <a:rPr lang="en-US"/>
              <a:pPr lvl="0"/>
              <a:t>2 February 2024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2E918324-058C-58B1-BB2F-D5CE407275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lang="en-ZA">
                <a:solidFill>
                  <a:srgbClr val="404040"/>
                </a:solidFill>
              </a:defRPr>
            </a:lvl1pPr>
          </a:lstStyle>
          <a:p>
            <a:pPr lvl="0"/>
            <a:r>
              <a:rPr lang="en-ZA"/>
              <a:t>Aneeta,Sonam,Poonam,Aqib,Gaurav,Prathik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54FD6B0A-3546-E7E2-2F2D-C65CDBF3C2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 lang="en-ZA">
                <a:solidFill>
                  <a:srgbClr val="404040"/>
                </a:solidFill>
              </a:defRPr>
            </a:lvl1pPr>
          </a:lstStyle>
          <a:p>
            <a:pPr lvl="0"/>
            <a:fld id="{1DB986D2-46EA-480D-B24D-E74108B07DD2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920232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EE252-D008-EC31-65F0-E5210E3C38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2074" y="365129"/>
            <a:ext cx="1019331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A6FCC-DE14-6048-5719-39C5668AEC0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62074" y="1853543"/>
            <a:ext cx="4572000" cy="640080"/>
          </a:xfrm>
        </p:spPr>
        <p:txBody>
          <a:bodyPr anchor="ctr"/>
          <a:lstStyle>
            <a:lvl1pPr marL="0" indent="0">
              <a:buNone/>
              <a:defRPr sz="2000">
                <a:solidFill>
                  <a:srgbClr val="55736D"/>
                </a:solidFill>
                <a:latin typeface="Bodoni M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3BCB8-8BB7-4023-3E9C-FBF8E199DC6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162074" y="2505071"/>
            <a:ext cx="4572000" cy="3200400"/>
          </a:xfrm>
        </p:spPr>
        <p:txBody>
          <a:bodyPr/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0FEC00-CCAA-CFE5-D037-A7101F38DFF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94489" y="1853543"/>
            <a:ext cx="4572000" cy="640080"/>
          </a:xfrm>
        </p:spPr>
        <p:txBody>
          <a:bodyPr anchor="ctr"/>
          <a:lstStyle>
            <a:lvl1pPr marL="0" indent="0">
              <a:buNone/>
              <a:defRPr sz="2000">
                <a:solidFill>
                  <a:srgbClr val="55736D"/>
                </a:solidFill>
                <a:latin typeface="Bodoni M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3D2BE-CD47-85CF-EC32-D7A9DBDB4A07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494489" y="2505071"/>
            <a:ext cx="4572000" cy="3200400"/>
          </a:xfrm>
        </p:spPr>
        <p:txBody>
          <a:bodyPr/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9307170-48DB-3B8C-6A61-328C7F88444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527" y="5943600"/>
            <a:ext cx="12188952" cy="914400"/>
          </a:xfrm>
          <a:solidFill>
            <a:srgbClr val="E6FFFB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0BF342AC-7947-289E-8E4F-4F518CAE6FC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775EE81E-3D4C-44FB-87E8-55C41838F8C9}" type="datetime3">
              <a:rPr lang="en-US"/>
              <a:pPr lvl="0"/>
              <a:t>2 February 2024</a:t>
            </a:fld>
            <a:endParaRPr lang="en-US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F83AE8AF-2FC7-BA57-17C4-CA3400998F7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Aneeta,Sonam,Poonam,Aqib,Gaurav,Prathik</a:t>
            </a: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750D74CB-6223-2F77-C502-8798B45597C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44ECD429-B8A5-4D74-9B05-E105CA32B9A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4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1C9992-80A2-4824-6DC9-76DE2B50C2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9CA0D-8F1B-FC7B-C760-7929F153D0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E9069-1C71-C427-54B0-98B0EF175A5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767171"/>
                </a:solidFill>
                <a:uFillTx/>
                <a:latin typeface="Source Sans Pro Light"/>
              </a:defRPr>
            </a:lvl1pPr>
          </a:lstStyle>
          <a:p>
            <a:pPr lvl="0"/>
            <a:fld id="{86A28ADC-A9CC-4962-803D-EA9200E39E08}" type="datetime3">
              <a:rPr lang="en-US"/>
              <a:pPr lvl="0"/>
              <a:t>2 February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E1414-DEE4-E205-43F8-ED0DE8DFF2B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767171"/>
                </a:solidFill>
                <a:uFillTx/>
                <a:latin typeface="Source Sans Pro Light"/>
              </a:defRPr>
            </a:lvl1pPr>
          </a:lstStyle>
          <a:p>
            <a:pPr lvl="0"/>
            <a:r>
              <a:rPr lang="en-US"/>
              <a:t>Aneeta,Sonam,Poonam,Aqib,Gaurav,Prathik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0F19A-556B-EA2F-A591-38438ACADC4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767171"/>
                </a:solidFill>
                <a:uFillTx/>
                <a:latin typeface="Source Sans Pro Light"/>
              </a:defRPr>
            </a:lvl1pPr>
          </a:lstStyle>
          <a:p>
            <a:pPr lvl="0"/>
            <a:fld id="{F119A146-9E12-4251-9E58-E9BFDFB128EF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7F7F7F"/>
          </a:solidFill>
          <a:uFillTx/>
          <a:latin typeface="Bodoni M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595959"/>
          </a:solidFill>
          <a:uFillTx/>
          <a:latin typeface="Source Sans Pro Light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595959"/>
          </a:solidFill>
          <a:uFillTx/>
          <a:latin typeface="Source Sans Pro Light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595959"/>
          </a:solidFill>
          <a:uFillTx/>
          <a:latin typeface="Source Sans Pro Light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595959"/>
          </a:solidFill>
          <a:uFillTx/>
          <a:latin typeface="Source Sans Pro Light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595959"/>
          </a:solidFill>
          <a:uFillTx/>
          <a:latin typeface="Source Sans Pro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devui.s3-website.eu-north-1.amazonaws.com/logi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github.com/AgileDevelopementProviderManagement/2a_Provider-Management-Component.gi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Photo of four cacti in pots">
            <a:extLst>
              <a:ext uri="{FF2B5EF4-FFF2-40B4-BE49-F238E27FC236}">
                <a16:creationId xmlns:a16="http://schemas.microsoft.com/office/drawing/2014/main" id="{0DF6497B-F9F0-562C-8C63-1AE5A5461214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458727" y="457200"/>
            <a:ext cx="11274552" cy="5943600"/>
          </a:xfrm>
          <a:solidFill>
            <a:srgbClr val="E6FFFB"/>
          </a:solidFill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1FDEB7D-1DA8-A29F-44E0-0051ECB3896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1800">
                <a:latin typeface="CIDFont+F1"/>
              </a:rPr>
              <a:t>Provider Management Component</a:t>
            </a:r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7C2F748-6648-8FCC-30E2-622C6932421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8098968" y="3105165"/>
            <a:ext cx="3167637" cy="647669"/>
          </a:xfrm>
        </p:spPr>
        <p:txBody>
          <a:bodyPr/>
          <a:lstStyle/>
          <a:p>
            <a:pPr marL="0" lvl="0" indent="0">
              <a:buNone/>
            </a:pPr>
            <a:r>
              <a:rPr lang="en-US" sz="1800"/>
              <a:t>Group 2a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9" descr="photo of person in a striped shirt holding a plant in a tiny cup&#10;">
            <a:extLst>
              <a:ext uri="{FF2B5EF4-FFF2-40B4-BE49-F238E27FC236}">
                <a16:creationId xmlns:a16="http://schemas.microsoft.com/office/drawing/2014/main" id="{9539EBF6-EBA9-DC80-281F-176BC1B73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3314" b="23314"/>
          <a:stretch>
            <a:fillRect/>
          </a:stretch>
        </p:blipFill>
        <p:spPr/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1F91D81-11CF-E0FD-5E43-CD9D68F119A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Thank you from team 2a</a:t>
            </a:r>
          </a:p>
        </p:txBody>
      </p:sp>
      <p:sp>
        <p:nvSpPr>
          <p:cNvPr id="4" name="Date Placeholder 10">
            <a:extLst>
              <a:ext uri="{FF2B5EF4-FFF2-40B4-BE49-F238E27FC236}">
                <a16:creationId xmlns:a16="http://schemas.microsoft.com/office/drawing/2014/main" id="{983DEE13-58DD-44DF-9D1E-88E0315BB1D1}"/>
              </a:ext>
            </a:extLst>
          </p:cNvPr>
          <p:cNvSpPr txBox="1"/>
          <p:nvPr/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0289CCB-F330-42B9-8738-E7950E905CC8}" type="datetime3">
              <a:rPr lang="en-US" sz="1200" b="0" i="0" u="none" strike="noStrike" kern="1200" cap="none" spc="0" baseline="0">
                <a:solidFill>
                  <a:srgbClr val="767171"/>
                </a:solidFill>
                <a:uFillTx/>
                <a:latin typeface="Source Sans Pro Light"/>
              </a:rPr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 February 2024</a:t>
            </a:fld>
            <a:endParaRPr lang="en-US" sz="1200" b="0" i="0" u="none" strike="noStrike" kern="1200" cap="none" spc="0" baseline="0">
              <a:solidFill>
                <a:srgbClr val="767171"/>
              </a:solidFill>
              <a:uFillTx/>
              <a:latin typeface="Source Sans Pro Light"/>
            </a:endParaRPr>
          </a:p>
        </p:txBody>
      </p:sp>
      <p:sp>
        <p:nvSpPr>
          <p:cNvPr id="5" name="Footer Placeholder 11">
            <a:extLst>
              <a:ext uri="{FF2B5EF4-FFF2-40B4-BE49-F238E27FC236}">
                <a16:creationId xmlns:a16="http://schemas.microsoft.com/office/drawing/2014/main" id="{969EBF88-5521-E247-5517-4336DA3E65FC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767171"/>
                </a:solidFill>
                <a:uFillTx/>
                <a:latin typeface="Source Sans Pro Light"/>
              </a:rPr>
              <a:t>Aneeta,Sonam,Poonam,Aqib,Gaurav,Prathik</a:t>
            </a: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32EE0235-9B6E-564D-AB8A-62E05EEC2103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64AC141-DFBB-4D1D-BD80-E41328C08BDB}" type="slidenum">
              <a:rPr lang="en-US" sz="1200" b="0" i="0" u="none" strike="noStrike" kern="1200" cap="none" spc="0" baseline="0">
                <a:solidFill>
                  <a:srgbClr val="767171"/>
                </a:solidFill>
                <a:uFillTx/>
                <a:latin typeface="Source Sans Pro Light"/>
              </a:rPr>
              <a:t>10</a:t>
            </a:fld>
            <a:endParaRPr lang="en-US" sz="1200" b="0" i="0" u="none" strike="noStrike" kern="1200" cap="none" spc="0" baseline="0">
              <a:solidFill>
                <a:srgbClr val="767171"/>
              </a:solidFill>
              <a:uFillTx/>
              <a:latin typeface="Source Sans Pr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9" descr="photo of person in a striped shirt holding a plant in a tiny cup&#10;">
            <a:extLst>
              <a:ext uri="{FF2B5EF4-FFF2-40B4-BE49-F238E27FC236}">
                <a16:creationId xmlns:a16="http://schemas.microsoft.com/office/drawing/2014/main" id="{A45CDA75-6C2A-3176-D28E-35952CBF0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3314" b="23314"/>
          <a:stretch>
            <a:fillRect/>
          </a:stretch>
        </p:blipFill>
        <p:spPr/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C6F913D-5F9F-FC91-A54F-EFEAD11D27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Any questions?</a:t>
            </a:r>
          </a:p>
        </p:txBody>
      </p:sp>
      <p:sp>
        <p:nvSpPr>
          <p:cNvPr id="4" name="Date Placeholder 10">
            <a:extLst>
              <a:ext uri="{FF2B5EF4-FFF2-40B4-BE49-F238E27FC236}">
                <a16:creationId xmlns:a16="http://schemas.microsoft.com/office/drawing/2014/main" id="{44EA8C45-71F8-759F-FCB1-2C6F6B4F5925}"/>
              </a:ext>
            </a:extLst>
          </p:cNvPr>
          <p:cNvSpPr txBox="1"/>
          <p:nvPr/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B657862-E2B4-4894-8D80-D239990CB6AF}" type="datetime3">
              <a:rPr lang="en-US" sz="1200" b="0" i="0" u="none" strike="noStrike" kern="1200" cap="none" spc="0" baseline="0">
                <a:solidFill>
                  <a:srgbClr val="767171"/>
                </a:solidFill>
                <a:uFillTx/>
                <a:latin typeface="Source Sans Pro Light"/>
              </a:rPr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 February 2024</a:t>
            </a:fld>
            <a:endParaRPr lang="en-US" sz="1200" b="0" i="0" u="none" strike="noStrike" kern="1200" cap="none" spc="0" baseline="0">
              <a:solidFill>
                <a:srgbClr val="767171"/>
              </a:solidFill>
              <a:uFillTx/>
              <a:latin typeface="Source Sans Pro Light"/>
            </a:endParaRPr>
          </a:p>
        </p:txBody>
      </p:sp>
      <p:sp>
        <p:nvSpPr>
          <p:cNvPr id="5" name="Footer Placeholder 11">
            <a:extLst>
              <a:ext uri="{FF2B5EF4-FFF2-40B4-BE49-F238E27FC236}">
                <a16:creationId xmlns:a16="http://schemas.microsoft.com/office/drawing/2014/main" id="{88483AAD-FD35-F0CD-E542-D92BC95F1F08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767171"/>
                </a:solidFill>
                <a:uFillTx/>
                <a:latin typeface="Source Sans Pro Light"/>
              </a:rPr>
              <a:t>Aneeta,Sonam,Poonam,Aqib,Gaurav,Prathik</a:t>
            </a: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FA398A22-8AC6-2911-E1E4-DCA508AEC55A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904EA3A-F114-4710-8D88-5D747EA4921C}" type="slidenum">
              <a:t>11</a:t>
            </a:fld>
            <a:endParaRPr lang="en-US" sz="1200" b="0" i="0" u="none" strike="noStrike" kern="1200" cap="none" spc="0" baseline="0">
              <a:solidFill>
                <a:srgbClr val="767171"/>
              </a:solidFill>
              <a:uFillTx/>
              <a:latin typeface="Source Sans Pr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6E2ED-4C96-A83E-4CEB-C2BEE992744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Our 2a Project Group delivered,</a:t>
            </a:r>
            <a:endParaRPr lang="en-ZA"/>
          </a:p>
        </p:txBody>
      </p:sp>
      <p:pic>
        <p:nvPicPr>
          <p:cNvPr id="3" name="Picture Placeholder 9" descr="photo of three succulent plants in white pots&#10;">
            <a:extLst>
              <a:ext uri="{FF2B5EF4-FFF2-40B4-BE49-F238E27FC236}">
                <a16:creationId xmlns:a16="http://schemas.microsoft.com/office/drawing/2014/main" id="{1551F2D1-A8FF-BC76-7180-5AD9ADD7C33F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tretch>
            <a:fillRect/>
          </a:stretch>
        </p:blipFill>
        <p:spPr>
          <a:xfrm>
            <a:off x="861931" y="2809878"/>
            <a:ext cx="4953003" cy="1238253"/>
          </a:xfr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444C72D8-88E0-A5D7-1610-59626BA1C4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76989" y="2555876"/>
            <a:ext cx="4953003" cy="3159123"/>
          </a:xfrm>
        </p:spPr>
        <p:txBody>
          <a:bodyPr/>
          <a:lstStyle/>
          <a:p>
            <a:pPr marL="342900" lvl="0" indent="-342900">
              <a:lnSpc>
                <a:spcPts val="2600"/>
              </a:lnSpc>
              <a:spcBef>
                <a:spcPts val="0"/>
              </a:spcBef>
              <a:spcAft>
                <a:spcPts val="600"/>
              </a:spcAft>
              <a:buFont typeface="Bodoni MT"/>
              <a:buAutoNum type="arabicPeriod"/>
            </a:pPr>
            <a:r>
              <a:rPr lang="en-US" sz="1800">
                <a:latin typeface="Times New Roman" pitchFamily="18"/>
              </a:rPr>
              <a:t>The Provider Management Component towards the final project deployed in cloud platform (AWS).</a:t>
            </a:r>
          </a:p>
          <a:p>
            <a:pPr marL="342900" lvl="0" indent="-342900">
              <a:lnSpc>
                <a:spcPts val="2600"/>
              </a:lnSpc>
              <a:spcBef>
                <a:spcPts val="0"/>
              </a:spcBef>
              <a:spcAft>
                <a:spcPts val="600"/>
              </a:spcAft>
              <a:buFont typeface="Bodoni MT"/>
              <a:buAutoNum type="arabicPeriod"/>
            </a:pPr>
            <a:r>
              <a:rPr lang="en-US" sz="1800">
                <a:latin typeface="Times New Roman" pitchFamily="18"/>
              </a:rPr>
              <a:t>Functionality to create Master Agreement type, provider API &amp; establish Offers.</a:t>
            </a:r>
          </a:p>
          <a:p>
            <a:pPr marL="342900" lvl="0" indent="-342900">
              <a:lnSpc>
                <a:spcPts val="2600"/>
              </a:lnSpc>
              <a:spcBef>
                <a:spcPts val="0"/>
              </a:spcBef>
              <a:spcAft>
                <a:spcPts val="600"/>
              </a:spcAft>
              <a:buFont typeface="Bodoni MT"/>
              <a:buAutoNum type="arabicPeriod"/>
            </a:pPr>
            <a:r>
              <a:rPr lang="en-US" sz="1800">
                <a:latin typeface="Times New Roman" pitchFamily="18"/>
              </a:rPr>
              <a:t>User will give provider quality as ratings according to the best price offered.</a:t>
            </a:r>
            <a:endParaRPr lang="en-US" sz="1600"/>
          </a:p>
          <a:p>
            <a:pPr marL="342900" lvl="0" indent="-342900">
              <a:lnSpc>
                <a:spcPts val="2600"/>
              </a:lnSpc>
              <a:spcBef>
                <a:spcPts val="0"/>
              </a:spcBef>
              <a:spcAft>
                <a:spcPts val="600"/>
              </a:spcAft>
              <a:buFont typeface="Bodoni MT"/>
              <a:buAutoNum type="arabicPeriod"/>
            </a:pPr>
            <a:endParaRPr lang="en-US" sz="1600"/>
          </a:p>
          <a:p>
            <a:pPr marL="342900" lvl="0" indent="-342900">
              <a:lnSpc>
                <a:spcPts val="2600"/>
              </a:lnSpc>
              <a:spcBef>
                <a:spcPts val="0"/>
              </a:spcBef>
              <a:spcAft>
                <a:spcPts val="600"/>
              </a:spcAft>
              <a:buFont typeface="Bodoni MT"/>
              <a:buAutoNum type="arabicPeriod"/>
            </a:pPr>
            <a:endParaRPr lang="en-US" sz="1600"/>
          </a:p>
          <a:p>
            <a:pPr marL="342900" lvl="0" indent="-342900">
              <a:lnSpc>
                <a:spcPts val="2600"/>
              </a:lnSpc>
              <a:spcBef>
                <a:spcPts val="0"/>
              </a:spcBef>
              <a:spcAft>
                <a:spcPts val="600"/>
              </a:spcAft>
              <a:buFont typeface="Bodoni MT"/>
              <a:buAutoNum type="arabicPeriod"/>
            </a:pPr>
            <a:endParaRPr lang="en-US" sz="1600"/>
          </a:p>
          <a:p>
            <a:pPr marL="0" lvl="0" indent="0">
              <a:lnSpc>
                <a:spcPts val="26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600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F46E38C7-471E-0B6E-DB5D-DEBD5127F578}"/>
              </a:ext>
            </a:extLst>
          </p:cNvPr>
          <p:cNvSpPr txBox="1"/>
          <p:nvPr/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406E90E-4D42-4B4A-A600-124079382F30}" type="datetime3">
              <a:rPr lang="en-US" sz="1200" b="0" i="0" u="none" strike="noStrike" kern="1200" cap="none" spc="0" baseline="0">
                <a:solidFill>
                  <a:srgbClr val="767171"/>
                </a:solidFill>
                <a:uFillTx/>
                <a:latin typeface="Source Sans Pro Light"/>
              </a:rPr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 February 2024</a:t>
            </a:fld>
            <a:endParaRPr lang="en-US" sz="1200" b="0" i="0" u="none" strike="noStrike" kern="1200" cap="none" spc="0" baseline="0">
              <a:solidFill>
                <a:srgbClr val="767171"/>
              </a:solidFill>
              <a:uFillTx/>
              <a:latin typeface="Source Sans Pro Light"/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FCE77FA-75AA-2C2B-A14E-9E72AEA173A3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ZA" sz="1200" b="0" i="0" u="none" strike="noStrike" kern="1200" cap="none" spc="0" baseline="0">
                <a:solidFill>
                  <a:srgbClr val="767171"/>
                </a:solidFill>
                <a:uFillTx/>
                <a:latin typeface="Source Sans Pro Light"/>
              </a:rPr>
              <a:t>Aneeta,Sonam,Poonam,Aqib,Gaurav,Prathik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A81E841-B3A6-381E-00AF-8AD7B27BFAEF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26AF3A7-3B9D-42B8-BA70-D9C5C1F0123B}" type="slidenum">
              <a:rPr lang="en-ZA" sz="1200" b="0" i="0" u="none" strike="noStrike" kern="1200" cap="none" spc="0" baseline="0">
                <a:solidFill>
                  <a:srgbClr val="767171"/>
                </a:solidFill>
                <a:uFillTx/>
                <a:latin typeface="Source Sans Pro Light"/>
              </a:rPr>
              <a:t>2</a:t>
            </a:fld>
            <a:endParaRPr lang="en-ZA" sz="1200" b="0" i="0" u="none" strike="noStrike" kern="1200" cap="none" spc="0" baseline="0">
              <a:solidFill>
                <a:srgbClr val="767171"/>
              </a:solidFill>
              <a:uFillTx/>
              <a:latin typeface="Source Sans Pr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4642C-C5B9-29E5-1D90-AB657A7DE2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200"/>
              </a:spcBef>
            </a:pPr>
            <a:r>
              <a:rPr lang="en-IN" b="1"/>
              <a:t>Interaction with other Scrum Teams</a:t>
            </a:r>
          </a:p>
        </p:txBody>
      </p:sp>
      <p:pic>
        <p:nvPicPr>
          <p:cNvPr id="3" name="Picture Placeholder 5" descr="A group of people sitting around a desk looking at a laptop">
            <a:extLst>
              <a:ext uri="{FF2B5EF4-FFF2-40B4-BE49-F238E27FC236}">
                <a16:creationId xmlns:a16="http://schemas.microsoft.com/office/drawing/2014/main" id="{252856E3-BA25-32E4-416A-46DF9AC3364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t="35452" r="-1" b="44218"/>
          <a:stretch>
            <a:fillRect/>
          </a:stretch>
        </p:blipFill>
        <p:spPr>
          <a:xfrm>
            <a:off x="3044" y="4563322"/>
            <a:ext cx="12188952" cy="2286000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E6E20B-F654-613C-7855-C575F63E182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88876" y="2424449"/>
            <a:ext cx="3210330" cy="3647605"/>
          </a:xfrm>
          <a:solidFill>
            <a:srgbClr val="FFFFFF"/>
          </a:solidFill>
          <a:ln w="12701">
            <a:solidFill>
              <a:srgbClr val="D6DCE5"/>
            </a:solidFill>
            <a:prstDash val="solid"/>
          </a:ln>
        </p:spPr>
        <p:txBody>
          <a:bodyPr anchorCtr="1"/>
          <a:lstStyle/>
          <a:p>
            <a:pPr marL="0" lvl="0" indent="0" algn="ctr">
              <a:buNone/>
            </a:pPr>
            <a:endParaRPr lang="en-US" sz="1800" b="1">
              <a:solidFill>
                <a:srgbClr val="55736D"/>
              </a:solidFill>
              <a:latin typeface="Bodoni MT"/>
            </a:endParaRPr>
          </a:p>
          <a:p>
            <a:pPr marL="0" lvl="0" indent="0" algn="ctr">
              <a:buNone/>
            </a:pPr>
            <a:endParaRPr lang="en-US" sz="1800">
              <a:solidFill>
                <a:srgbClr val="55736D"/>
              </a:solidFill>
              <a:latin typeface="Bodoni MT"/>
            </a:endParaRP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DCFA0F8D-A752-88D6-29E6-61103B36F2CC}"/>
              </a:ext>
            </a:extLst>
          </p:cNvPr>
          <p:cNvSpPr txBox="1"/>
          <p:nvPr/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CC767A6-FDF0-4DE0-A94B-47BDC78816E0}" type="datetime3"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Source Sans Pro Light"/>
              </a:rPr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 February 2024</a:t>
            </a:fld>
            <a:endParaRPr lang="en-US" sz="1200" b="0" i="0" u="none" strike="noStrike" kern="1200" cap="none" spc="0" baseline="0">
              <a:solidFill>
                <a:srgbClr val="FFFFFF"/>
              </a:solidFill>
              <a:uFillTx/>
              <a:latin typeface="Source Sans Pro Light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2B08103-551B-18C7-F769-6B8ADE64707F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Source Sans Pro Light"/>
              </a:rPr>
              <a:t>Aneeta,Sonam,Poonam,Aqib,Gaurav,Prathik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90BCE54A-6966-D109-469B-4CAF1B1E064B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2122307-627D-42B2-871B-F0008FDBC9D0}" type="slidenum"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Source Sans Pro Light"/>
              </a:rPr>
              <a:t>3</a:t>
            </a:fld>
            <a:endParaRPr lang="en-US" sz="1200" b="0" i="0" u="none" strike="noStrike" kern="1200" cap="none" spc="0" baseline="0">
              <a:solidFill>
                <a:srgbClr val="FFFFFF"/>
              </a:solidFill>
              <a:uFillTx/>
              <a:latin typeface="Source Sans Pro Light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0C5F32-1C50-5E20-5158-071A8C22F8BE}"/>
              </a:ext>
            </a:extLst>
          </p:cNvPr>
          <p:cNvSpPr txBox="1"/>
          <p:nvPr/>
        </p:nvSpPr>
        <p:spPr>
          <a:xfrm>
            <a:off x="1322441" y="3339059"/>
            <a:ext cx="2743200" cy="24658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342900" marR="0" lvl="0" indent="-342900" algn="ctr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Symbol" pitchFamily="18"/>
              <a:buChar char="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55736D"/>
                </a:solidFill>
                <a:uFillTx/>
                <a:latin typeface="Bodoni MT"/>
              </a:rPr>
              <a:t>Integrate group 1 API for our application login as an authorized user.</a:t>
            </a:r>
          </a:p>
          <a:p>
            <a:pPr marL="342900" marR="0" lvl="0" indent="-342900" algn="ctr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Symbol" pitchFamily="18"/>
              <a:buChar char="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55736D"/>
                </a:solidFill>
                <a:uFillTx/>
                <a:latin typeface="Bodoni MT"/>
              </a:rPr>
              <a:t>(User Details API)</a:t>
            </a:r>
          </a:p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Source Sans Pro Ligh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9231C09-C810-5D77-E081-531043205462}"/>
              </a:ext>
            </a:extLst>
          </p:cNvPr>
          <p:cNvSpPr txBox="1"/>
          <p:nvPr/>
        </p:nvSpPr>
        <p:spPr>
          <a:xfrm>
            <a:off x="4750938" y="2440753"/>
            <a:ext cx="3210330" cy="3647605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D6DCE5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55736D"/>
              </a:solidFill>
              <a:uFillTx/>
              <a:latin typeface="Bodoni MT"/>
            </a:endParaRPr>
          </a:p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55736D"/>
              </a:solidFill>
              <a:uFillTx/>
              <a:latin typeface="Bodoni MT"/>
            </a:endParaRPr>
          </a:p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55736D"/>
              </a:solidFill>
              <a:uFillTx/>
              <a:latin typeface="Bodoni MT"/>
            </a:endParaRPr>
          </a:p>
          <a:p>
            <a:pPr marL="342900" marR="0" lvl="0" indent="-342900" algn="ctr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Symbol" pitchFamily="18"/>
              <a:buChar char="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55736D"/>
                </a:solidFill>
                <a:uFillTx/>
                <a:latin typeface="Bodoni MT"/>
              </a:rPr>
              <a:t>Deliver APIs to Group 3a and 4a .</a:t>
            </a:r>
          </a:p>
          <a:p>
            <a:pPr marL="342900" marR="0" lvl="0" indent="-342900" algn="ctr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Symbol" pitchFamily="18"/>
              <a:buChar char="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55736D"/>
                </a:solidFill>
                <a:uFillTx/>
                <a:latin typeface="Bodoni MT"/>
              </a:rPr>
              <a:t>Use Offer API from Group 3a</a:t>
            </a:r>
            <a:endParaRPr lang="en-US" sz="1000" b="0" i="0" u="none" strike="noStrike" kern="1200" cap="none" spc="0" baseline="0" dirty="0">
              <a:solidFill>
                <a:srgbClr val="55736D"/>
              </a:solidFill>
              <a:uFillTx/>
              <a:latin typeface="Bodoni MT"/>
            </a:endParaRPr>
          </a:p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55736D"/>
              </a:solidFill>
              <a:uFillTx/>
              <a:latin typeface="Bodoni MT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79CA37-81C7-EB6B-E512-8482CFF76947}"/>
              </a:ext>
            </a:extLst>
          </p:cNvPr>
          <p:cNvSpPr txBox="1"/>
          <p:nvPr/>
        </p:nvSpPr>
        <p:spPr>
          <a:xfrm>
            <a:off x="8471467" y="2440753"/>
            <a:ext cx="3210330" cy="3647605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D6DCE5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>
              <a:solidFill>
                <a:srgbClr val="55736D"/>
              </a:solidFill>
              <a:uFillTx/>
              <a:latin typeface="Bodoni MT"/>
            </a:endParaRPr>
          </a:p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>
              <a:solidFill>
                <a:srgbClr val="55736D"/>
              </a:solidFill>
              <a:uFillTx/>
              <a:latin typeface="Bodoni MT"/>
            </a:endParaRPr>
          </a:p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>
              <a:solidFill>
                <a:srgbClr val="55736D"/>
              </a:solidFill>
              <a:uFillTx/>
              <a:latin typeface="Bodoni MT"/>
            </a:endParaRPr>
          </a:p>
          <a:p>
            <a:pPr marL="342900" marR="0" lvl="0" indent="-342900" algn="ctr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Symbol" pitchFamily="18"/>
              <a:buChar char="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55736D"/>
                </a:solidFill>
                <a:uFillTx/>
                <a:latin typeface="Bodoni MT"/>
              </a:rPr>
              <a:t>Group 3a API fetched to display in offer page , established offers will be send back to 3a</a:t>
            </a:r>
          </a:p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00" b="0" i="0" u="none" strike="noStrike" kern="1200" cap="none" spc="0" baseline="0">
              <a:solidFill>
                <a:srgbClr val="55736D"/>
              </a:solidFill>
              <a:uFillTx/>
              <a:latin typeface="Bodoni MT"/>
            </a:endParaRPr>
          </a:p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55736D"/>
              </a:solidFill>
              <a:uFillTx/>
              <a:latin typeface="Bodoni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AC38-B69E-2A40-0E92-5AFEBB511A2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1800">
                <a:latin typeface="CIDFont+F1"/>
              </a:rPr>
              <a:t>Provider Management Component</a:t>
            </a:r>
            <a:r>
              <a:rPr lang="en-US"/>
              <a:t> Architecture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F129C39-7AF5-7124-F517-0CA8020F439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09921" y="1893054"/>
            <a:ext cx="2286000" cy="457200"/>
          </a:xfrm>
        </p:spPr>
        <p:txBody>
          <a:bodyPr anchor="b"/>
          <a:lstStyle/>
          <a:p>
            <a:pPr marL="0" lvl="0" indent="0">
              <a:lnSpc>
                <a:spcPct val="70000"/>
              </a:lnSpc>
              <a:buNone/>
            </a:pPr>
            <a:r>
              <a:rPr lang="en-ZA" sz="1600">
                <a:solidFill>
                  <a:srgbClr val="55736D"/>
                </a:solidFill>
                <a:latin typeface="Bodoni MT"/>
              </a:rPr>
              <a:t>Microservice Architecture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E6996B98-366F-6675-3943-158CC23160E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09921" y="2368972"/>
            <a:ext cx="2286000" cy="1371600"/>
          </a:xfrm>
        </p:spPr>
        <p:txBody>
          <a:bodyPr>
            <a:noAutofit/>
          </a:bodyPr>
          <a:lstStyle/>
          <a:p>
            <a:pPr marL="0" lvl="0" indent="0">
              <a:lnSpc>
                <a:spcPts val="2000"/>
              </a:lnSpc>
              <a:buNone/>
            </a:pPr>
            <a:r>
              <a:rPr lang="en-US" sz="1400"/>
              <a:t>Standalone Springboot app with embedded server for backend</a:t>
            </a:r>
          </a:p>
          <a:p>
            <a:pPr marL="0" lvl="0" indent="0">
              <a:lnSpc>
                <a:spcPts val="2000"/>
              </a:lnSpc>
              <a:buNone/>
            </a:pPr>
            <a:r>
              <a:rPr lang="en-US" sz="1400"/>
              <a:t>React &amp; Typescript based Frontend</a:t>
            </a:r>
          </a:p>
          <a:p>
            <a:pPr marL="0" lvl="0" indent="0">
              <a:lnSpc>
                <a:spcPts val="2000"/>
              </a:lnSpc>
              <a:buNone/>
            </a:pPr>
            <a:r>
              <a:rPr lang="en-US" sz="1400"/>
              <a:t>Relational Database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91935DB6-B0B8-DDDA-59A7-0DF3FA53771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09921" y="4145752"/>
            <a:ext cx="2276005" cy="1834505"/>
          </a:xfrm>
        </p:spPr>
        <p:txBody>
          <a:bodyPr anchor="b"/>
          <a:lstStyle/>
          <a:p>
            <a:pPr marL="0" lvl="0" indent="0">
              <a:buNone/>
            </a:pPr>
            <a:r>
              <a:rPr lang="en-ZA" sz="2000">
                <a:solidFill>
                  <a:srgbClr val="55736D"/>
                </a:solidFill>
                <a:latin typeface="Bodoni MT"/>
              </a:rPr>
              <a:t>Scalable</a:t>
            </a:r>
          </a:p>
          <a:p>
            <a:pPr marL="0" lvl="0" indent="0">
              <a:buNone/>
            </a:pPr>
            <a:r>
              <a:rPr lang="en-ZA" sz="2000">
                <a:solidFill>
                  <a:srgbClr val="55736D"/>
                </a:solidFill>
                <a:latin typeface="Bodoni MT"/>
              </a:rPr>
              <a:t>Quicker Deployment</a:t>
            </a:r>
          </a:p>
          <a:p>
            <a:pPr marL="0" lvl="0" indent="0">
              <a:buNone/>
            </a:pPr>
            <a:r>
              <a:rPr lang="en-ZA" sz="2000">
                <a:solidFill>
                  <a:srgbClr val="55736D"/>
                </a:solidFill>
                <a:latin typeface="Bodoni MT"/>
              </a:rPr>
              <a:t>Fault Isolation</a:t>
            </a:r>
            <a:endParaRPr lang="en-US" sz="2000">
              <a:solidFill>
                <a:srgbClr val="55736D"/>
              </a:solidFill>
              <a:latin typeface="Bodoni MT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03A4C28-E408-8AAE-6C99-DE3720F3D2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57501" y="1893054"/>
            <a:ext cx="2286000" cy="457200"/>
          </a:xfrm>
        </p:spPr>
        <p:txBody>
          <a:bodyPr anchor="b"/>
          <a:lstStyle/>
          <a:p>
            <a:pPr marL="0" lvl="0" indent="0">
              <a:buNone/>
            </a:pPr>
            <a:r>
              <a:rPr lang="en-ZA" sz="2000">
                <a:solidFill>
                  <a:srgbClr val="55736D"/>
                </a:solidFill>
                <a:latin typeface="Bodoni MT"/>
              </a:rPr>
              <a:t>Testing</a:t>
            </a:r>
            <a:endParaRPr lang="en-US" sz="2000">
              <a:solidFill>
                <a:srgbClr val="55736D"/>
              </a:solidFill>
              <a:latin typeface="Bodoni MT"/>
            </a:endParaRP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011AD51-9103-684A-F9BD-85C0BF315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57501" y="2355951"/>
            <a:ext cx="2295994" cy="278206"/>
          </a:xfrm>
        </p:spPr>
        <p:txBody>
          <a:bodyPr>
            <a:noAutofit/>
          </a:bodyPr>
          <a:lstStyle/>
          <a:p>
            <a:pPr marL="0" lvl="0" indent="0">
              <a:lnSpc>
                <a:spcPts val="2000"/>
              </a:lnSpc>
              <a:buNone/>
            </a:pPr>
            <a:r>
              <a:rPr lang="en-ZA" sz="1400"/>
              <a:t>Dev Testing &amp; UAT Testing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EED0D5CB-40DC-EBA2-536B-9C2D33B912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57501" y="4133124"/>
            <a:ext cx="2286000" cy="457200"/>
          </a:xfrm>
        </p:spPr>
        <p:txBody>
          <a:bodyPr anchor="b"/>
          <a:lstStyle/>
          <a:p>
            <a:pPr marL="0" lvl="0" indent="0">
              <a:buNone/>
            </a:pPr>
            <a:r>
              <a:rPr lang="en-ZA" sz="2000">
                <a:solidFill>
                  <a:srgbClr val="55736D"/>
                </a:solidFill>
                <a:latin typeface="Bodoni MT"/>
              </a:rPr>
              <a:t>Deployed in AWS</a:t>
            </a:r>
            <a:endParaRPr lang="en-US" sz="2000">
              <a:solidFill>
                <a:srgbClr val="55736D"/>
              </a:solidFill>
              <a:latin typeface="Bodoni MT"/>
            </a:endParaRP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D369739-C4F4-8CAA-DEC8-BD1F9F6DAFC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57501" y="4596030"/>
            <a:ext cx="2286000" cy="1371600"/>
          </a:xfrm>
        </p:spPr>
        <p:txBody>
          <a:bodyPr>
            <a:noAutofit/>
          </a:bodyPr>
          <a:lstStyle/>
          <a:p>
            <a:pPr marL="0" lvl="0" indent="0">
              <a:lnSpc>
                <a:spcPts val="2000"/>
              </a:lnSpc>
              <a:buNone/>
            </a:pPr>
            <a:r>
              <a:rPr lang="en-ZA" sz="1400"/>
              <a:t>EC2</a:t>
            </a:r>
            <a:br>
              <a:rPr lang="en-ZA" sz="1400"/>
            </a:br>
            <a:r>
              <a:rPr lang="en-ZA" sz="1400"/>
              <a:t>S3</a:t>
            </a:r>
            <a:br>
              <a:rPr lang="en-ZA" sz="1400"/>
            </a:br>
            <a:r>
              <a:rPr lang="en-ZA" sz="1400"/>
              <a:t>RDS</a:t>
            </a:r>
          </a:p>
        </p:txBody>
      </p:sp>
      <p:pic>
        <p:nvPicPr>
          <p:cNvPr id="10" name="Picture Placeholder 48">
            <a:extLst>
              <a:ext uri="{FF2B5EF4-FFF2-40B4-BE49-F238E27FC236}">
                <a16:creationId xmlns:a16="http://schemas.microsoft.com/office/drawing/2014/main" id="{27911430-2E6C-BE5A-FB4A-D8067ACABC7B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alphaModFix amt="85000"/>
          </a:blip>
          <a:srcRect l="180" t="626" r="36126" b="-626"/>
          <a:stretch>
            <a:fillRect/>
          </a:stretch>
        </p:blipFill>
        <p:spPr>
          <a:xfrm>
            <a:off x="6363474" y="1324947"/>
            <a:ext cx="5654347" cy="4642683"/>
          </a:xfrm>
          <a:solidFill>
            <a:srgbClr val="EDEDED"/>
          </a:solidFill>
          <a:ln w="8889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000"/>
              </a:srgbClr>
            </a:outerShdw>
          </a:effectLst>
        </p:spPr>
      </p:pic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2C970666-FA92-BC4B-DB7E-61CAE924FE85}"/>
              </a:ext>
            </a:extLst>
          </p:cNvPr>
          <p:cNvSpPr txBox="1"/>
          <p:nvPr/>
        </p:nvSpPr>
        <p:spPr>
          <a:xfrm>
            <a:off x="838203" y="6356351"/>
            <a:ext cx="184784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C1DF730-3FAA-4ABA-B8A8-FEDECAB06ADA}" type="datetime3">
              <a:rPr lang="en-US" sz="1200" b="0" i="0" u="none" strike="noStrike" kern="1200" cap="none" spc="0" baseline="0">
                <a:solidFill>
                  <a:srgbClr val="767171"/>
                </a:solidFill>
                <a:uFillTx/>
                <a:latin typeface="Source Sans Pro Light"/>
              </a:rPr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 February 2024</a:t>
            </a:fld>
            <a:endParaRPr lang="en-US" sz="1200" b="0" i="0" u="none" strike="noStrike" kern="1200" cap="none" spc="0" baseline="0">
              <a:solidFill>
                <a:srgbClr val="767171"/>
              </a:solidFill>
              <a:uFillTx/>
              <a:latin typeface="Source Sans Pro Light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D8E8A99-FC95-3CEA-BFA0-639BB9C18982}"/>
              </a:ext>
            </a:extLst>
          </p:cNvPr>
          <p:cNvSpPr txBox="1"/>
          <p:nvPr/>
        </p:nvSpPr>
        <p:spPr>
          <a:xfrm>
            <a:off x="6858000" y="6356351"/>
            <a:ext cx="344804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767171"/>
                </a:solidFill>
                <a:uFillTx/>
                <a:latin typeface="Source Sans Pro Light"/>
              </a:rPr>
              <a:t>Aneeta,Sonam,Poonam,Aqib,Gaurav,Prathik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8C0D0D8-0427-718E-D3A8-042658AE2044}"/>
              </a:ext>
            </a:extLst>
          </p:cNvPr>
          <p:cNvSpPr txBox="1"/>
          <p:nvPr/>
        </p:nvSpPr>
        <p:spPr>
          <a:xfrm>
            <a:off x="10423401" y="6356351"/>
            <a:ext cx="9144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0E9EA6B-D433-4A37-A7E8-3250FBE7A33F}" type="slidenum">
              <a:rPr lang="en-US" sz="1200" b="0" i="0" u="none" strike="noStrike" kern="1200" cap="none" spc="0" baseline="0">
                <a:solidFill>
                  <a:srgbClr val="767171"/>
                </a:solidFill>
                <a:uFillTx/>
                <a:latin typeface="Source Sans Pro Light"/>
              </a:rPr>
              <a:t>4</a:t>
            </a:fld>
            <a:endParaRPr lang="en-US" sz="1200" b="0" i="0" u="none" strike="noStrike" kern="1200" cap="none" spc="0" baseline="0">
              <a:solidFill>
                <a:srgbClr val="767171"/>
              </a:solidFill>
              <a:uFillTx/>
              <a:latin typeface="Source Sans Pro Light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CB04276-2B84-39FD-692A-673D272FC643}"/>
              </a:ext>
            </a:extLst>
          </p:cNvPr>
          <p:cNvSpPr txBox="1"/>
          <p:nvPr/>
        </p:nvSpPr>
        <p:spPr>
          <a:xfrm>
            <a:off x="3457501" y="2639863"/>
            <a:ext cx="22860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ZA" sz="1600" b="0" i="0" u="none" strike="noStrike" kern="1200" cap="none" spc="0" baseline="0">
                <a:solidFill>
                  <a:srgbClr val="55736D"/>
                </a:solidFill>
                <a:uFillTx/>
                <a:latin typeface="Bodoni MT"/>
              </a:rPr>
              <a:t>GitHub &amp; Code Review</a:t>
            </a:r>
            <a:endParaRPr lang="en-US" sz="1600" b="0" i="0" u="none" strike="noStrike" kern="1200" cap="none" spc="0" baseline="0">
              <a:solidFill>
                <a:srgbClr val="55736D"/>
              </a:solidFill>
              <a:uFillTx/>
              <a:latin typeface="Bodoni MT"/>
            </a:endParaRP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22AF48D-B452-BB07-BB37-FB521B21244C}"/>
              </a:ext>
            </a:extLst>
          </p:cNvPr>
          <p:cNvSpPr txBox="1"/>
          <p:nvPr/>
        </p:nvSpPr>
        <p:spPr>
          <a:xfrm>
            <a:off x="3457501" y="3102769"/>
            <a:ext cx="2276005" cy="73540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ZA" sz="1400" b="0" i="0" u="none" strike="noStrike" kern="1200" cap="none" spc="0" baseline="0">
                <a:solidFill>
                  <a:srgbClr val="595959"/>
                </a:solidFill>
                <a:uFillTx/>
                <a:latin typeface="Source Sans Pro Light"/>
              </a:rPr>
              <a:t>Dev Testing &amp; UAT Testing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47AC-F2F1-B04D-2F2E-C48C1C0EE8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22043" y="557335"/>
            <a:ext cx="5005462" cy="1325559"/>
          </a:xfrm>
        </p:spPr>
        <p:txBody>
          <a:bodyPr/>
          <a:lstStyle/>
          <a:p>
            <a:pPr lvl="0"/>
            <a:r>
              <a:rPr lang="en-US"/>
              <a:t>Live Demo</a:t>
            </a:r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4B6F4065-7C73-B8C8-9CEF-322F698C61C8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tretch>
            <a:fillRect/>
          </a:stretch>
        </p:blipFill>
        <p:spPr>
          <a:xfrm>
            <a:off x="585709" y="2220437"/>
            <a:ext cx="6436333" cy="286416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C81BDA-F4A1-BAC6-E77D-6536F47447C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022043" y="2387726"/>
            <a:ext cx="4953003" cy="3159123"/>
          </a:xfrm>
        </p:spPr>
        <p:txBody>
          <a:bodyPr/>
          <a:lstStyle/>
          <a:p>
            <a:pPr marL="0" lvl="0" indent="0">
              <a:lnSpc>
                <a:spcPts val="26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>
                <a:hlinkClick r:id="rId3"/>
              </a:rPr>
              <a:t>http://agiledevui.s3-website.eu-north-1.amazonaws.com/login</a:t>
            </a:r>
            <a:endParaRPr lang="en-US" sz="1600"/>
          </a:p>
          <a:p>
            <a:pPr marL="0" lvl="0" indent="0">
              <a:lnSpc>
                <a:spcPts val="26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600"/>
          </a:p>
          <a:p>
            <a:pPr marL="0" lvl="0" indent="0">
              <a:lnSpc>
                <a:spcPts val="26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600"/>
          </a:p>
          <a:p>
            <a:pPr marL="0" lvl="0" indent="0">
              <a:lnSpc>
                <a:spcPts val="26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>
                <a:hlinkClick r:id="rId4"/>
              </a:rPr>
              <a:t>GITHub :  2a_Provider-Management-Component</a:t>
            </a:r>
            <a:endParaRPr lang="en-US" sz="1600"/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89C0A763-E73A-2C0A-668B-544DCE2062BA}"/>
              </a:ext>
            </a:extLst>
          </p:cNvPr>
          <p:cNvSpPr txBox="1"/>
          <p:nvPr/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8920BEF-171D-49D3-9E9A-48DA631C2FD6}" type="datetime3">
              <a:rPr lang="en-US" sz="1200" b="0" i="0" u="none" strike="noStrike" kern="1200" cap="none" spc="0" baseline="0">
                <a:solidFill>
                  <a:srgbClr val="767171"/>
                </a:solidFill>
                <a:uFillTx/>
                <a:latin typeface="Source Sans Pro Light"/>
              </a:rPr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 February 2024</a:t>
            </a:fld>
            <a:endParaRPr lang="en-US" sz="1200" b="0" i="0" u="none" strike="noStrike" kern="1200" cap="none" spc="0" baseline="0">
              <a:solidFill>
                <a:srgbClr val="767171"/>
              </a:solidFill>
              <a:uFillTx/>
              <a:latin typeface="Source Sans Pro Light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E1133F3D-C3D2-5890-D2F2-95B9F0639D45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767171"/>
                </a:solidFill>
                <a:uFillTx/>
                <a:latin typeface="Source Sans Pro Light"/>
              </a:rPr>
              <a:t>Aneeta,Sonam,Poonam,Aqib,Gaurav,Prathik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7AC40831-E254-41FA-2A21-0A0ECADB82B4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9C50AF4-70EA-43A8-B134-29ED8E428305}" type="slidenum">
              <a:t>5</a:t>
            </a:fld>
            <a:endParaRPr lang="en-US" sz="1200" b="0" i="0" u="none" strike="noStrike" kern="1200" cap="none" spc="0" baseline="0">
              <a:solidFill>
                <a:srgbClr val="767171"/>
              </a:solidFill>
              <a:uFillTx/>
              <a:latin typeface="Source Sans Pr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BED9D-4A6E-AF9C-660C-B8958ED935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Agile Scrum model</a:t>
            </a:r>
          </a:p>
        </p:txBody>
      </p:sp>
      <p:pic>
        <p:nvPicPr>
          <p:cNvPr id="3" name="Picture Placeholder 14" descr="Open book outline">
            <a:extLst>
              <a:ext uri="{FF2B5EF4-FFF2-40B4-BE49-F238E27FC236}">
                <a16:creationId xmlns:a16="http://schemas.microsoft.com/office/drawing/2014/main" id="{0755B21C-2B2E-598A-AACC-DDB81F99DF0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910108" y="1965960"/>
            <a:ext cx="2286000" cy="2286000"/>
          </a:xfr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B8B8C8A-69EF-322A-7A44-2C47C959B3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11095" y="4311688"/>
            <a:ext cx="2286000" cy="359999"/>
          </a:xfrm>
        </p:spPr>
        <p:txBody>
          <a:bodyPr anchorCtr="1">
            <a:noAutofit/>
          </a:bodyPr>
          <a:lstStyle/>
          <a:p>
            <a:pPr marL="0" lvl="0" indent="0" algn="ctr">
              <a:buNone/>
            </a:pPr>
            <a:r>
              <a:rPr lang="en-US" sz="2000">
                <a:solidFill>
                  <a:srgbClr val="55736D"/>
                </a:solidFill>
                <a:latin typeface="Bodoni MT"/>
              </a:rPr>
              <a:t>Plan</a:t>
            </a:r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B1D1287D-D1E9-17AD-BB0F-0BE7353EB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11095" y="4773707"/>
            <a:ext cx="2286000" cy="1005840"/>
          </a:xfrm>
        </p:spPr>
        <p:txBody>
          <a:bodyPr anchorCtr="1"/>
          <a:lstStyle/>
          <a:p>
            <a:endParaRPr lang="de-DE"/>
          </a:p>
        </p:txBody>
      </p:sp>
      <p:pic>
        <p:nvPicPr>
          <p:cNvPr id="6" name="Picture Placeholder 16" descr="Group outline">
            <a:extLst>
              <a:ext uri="{FF2B5EF4-FFF2-40B4-BE49-F238E27FC236}">
                <a16:creationId xmlns:a16="http://schemas.microsoft.com/office/drawing/2014/main" id="{A1F75393-6EDA-914A-DC40-FA077FFE02B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951914" y="1965960"/>
            <a:ext cx="2286000" cy="2286000"/>
          </a:xfrm>
        </p:spPr>
      </p:pic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7127D3BA-E4EF-3DE6-3E2B-DA43A6FB56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956048" y="4311688"/>
            <a:ext cx="2286000" cy="359999"/>
          </a:xfrm>
        </p:spPr>
        <p:txBody>
          <a:bodyPr anchorCtr="1">
            <a:noAutofit/>
          </a:bodyPr>
          <a:lstStyle/>
          <a:p>
            <a:pPr marL="0" lvl="0" indent="0" algn="ctr">
              <a:buNone/>
            </a:pPr>
            <a:r>
              <a:rPr lang="en-US" sz="2000">
                <a:solidFill>
                  <a:srgbClr val="55736D"/>
                </a:solidFill>
                <a:latin typeface="Bodoni MT"/>
              </a:rPr>
              <a:t>Collaborate</a:t>
            </a:r>
          </a:p>
        </p:txBody>
      </p:sp>
      <p:sp>
        <p:nvSpPr>
          <p:cNvPr id="8" name="Text Placeholder 31">
            <a:extLst>
              <a:ext uri="{FF2B5EF4-FFF2-40B4-BE49-F238E27FC236}">
                <a16:creationId xmlns:a16="http://schemas.microsoft.com/office/drawing/2014/main" id="{B525C5AC-CF1C-7790-2ED0-878954325CD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956048" y="4773707"/>
            <a:ext cx="2286000" cy="1005840"/>
          </a:xfrm>
        </p:spPr>
        <p:txBody>
          <a:bodyPr anchorCtr="1"/>
          <a:lstStyle/>
          <a:p>
            <a:endParaRPr lang="de-DE"/>
          </a:p>
        </p:txBody>
      </p:sp>
      <p:pic>
        <p:nvPicPr>
          <p:cNvPr id="9" name="Picture Placeholder 18" descr="Arrow circle outline">
            <a:extLst>
              <a:ext uri="{FF2B5EF4-FFF2-40B4-BE49-F238E27FC236}">
                <a16:creationId xmlns:a16="http://schemas.microsoft.com/office/drawing/2014/main" id="{9385DC3B-F7BD-D910-7E01-C26F3669C95F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993730" y="1965960"/>
            <a:ext cx="2286000" cy="2286000"/>
          </a:xfrm>
        </p:spPr>
      </p:pic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615238B7-73E8-CC52-C52D-202E9504F8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91855" y="4311688"/>
            <a:ext cx="2286000" cy="359999"/>
          </a:xfrm>
        </p:spPr>
        <p:txBody>
          <a:bodyPr anchorCtr="1">
            <a:noAutofit/>
          </a:bodyPr>
          <a:lstStyle/>
          <a:p>
            <a:pPr marL="0" lvl="0" indent="0" algn="ctr">
              <a:buNone/>
            </a:pPr>
            <a:r>
              <a:rPr lang="en-US" sz="2000">
                <a:solidFill>
                  <a:srgbClr val="55736D"/>
                </a:solidFill>
                <a:latin typeface="Bodoni MT"/>
              </a:rPr>
              <a:t>Development and Delivery</a:t>
            </a:r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8A8C72C5-8B0B-40E1-244C-AEED6F6D4E6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91855" y="4773707"/>
            <a:ext cx="2286000" cy="1005840"/>
          </a:xfrm>
        </p:spPr>
        <p:txBody>
          <a:bodyPr anchorCtr="1"/>
          <a:lstStyle/>
          <a:p>
            <a:endParaRPr lang="de-DE"/>
          </a:p>
        </p:txBody>
      </p:sp>
      <p:sp>
        <p:nvSpPr>
          <p:cNvPr id="12" name="Date Placeholder 121">
            <a:extLst>
              <a:ext uri="{FF2B5EF4-FFF2-40B4-BE49-F238E27FC236}">
                <a16:creationId xmlns:a16="http://schemas.microsoft.com/office/drawing/2014/main" id="{3300294A-F07A-1533-A84B-3D4303A5F22D}"/>
              </a:ext>
            </a:extLst>
          </p:cNvPr>
          <p:cNvSpPr txBox="1"/>
          <p:nvPr/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BEEE402-91FC-4E31-B5C9-91BE7E330F11}" type="datetime3">
              <a:rPr lang="en-US" sz="1200" b="0" i="0" u="none" strike="noStrike" kern="1200" cap="none" spc="0" baseline="0">
                <a:solidFill>
                  <a:srgbClr val="767171"/>
                </a:solidFill>
                <a:uFillTx/>
                <a:latin typeface="Source Sans Pro Light"/>
              </a:rPr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 February 2024</a:t>
            </a:fld>
            <a:endParaRPr lang="en-US" sz="1200" b="0" i="0" u="none" strike="noStrike" kern="1200" cap="none" spc="0" baseline="0">
              <a:solidFill>
                <a:srgbClr val="767171"/>
              </a:solidFill>
              <a:uFillTx/>
              <a:latin typeface="Source Sans Pro Light"/>
            </a:endParaRPr>
          </a:p>
        </p:txBody>
      </p:sp>
      <p:sp>
        <p:nvSpPr>
          <p:cNvPr id="13" name="Footer Placeholder 84">
            <a:extLst>
              <a:ext uri="{FF2B5EF4-FFF2-40B4-BE49-F238E27FC236}">
                <a16:creationId xmlns:a16="http://schemas.microsoft.com/office/drawing/2014/main" id="{5BE415E5-FA03-42CF-ACD6-10CA41652603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ZA" sz="1200" b="0" i="0" u="none" strike="noStrike" kern="1200" cap="none" spc="0" baseline="0">
                <a:solidFill>
                  <a:srgbClr val="404040"/>
                </a:solidFill>
                <a:uFillTx/>
                <a:latin typeface="Source Sans Pro Light"/>
              </a:rPr>
              <a:t>Aneeta,Sonam,Poonam,Aqib,Gaurav,Prathik</a:t>
            </a:r>
          </a:p>
        </p:txBody>
      </p:sp>
      <p:sp>
        <p:nvSpPr>
          <p:cNvPr id="14" name="Slide Number Placeholder 85">
            <a:extLst>
              <a:ext uri="{FF2B5EF4-FFF2-40B4-BE49-F238E27FC236}">
                <a16:creationId xmlns:a16="http://schemas.microsoft.com/office/drawing/2014/main" id="{8D41FB80-01F2-32E1-3D97-6EB45771568E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3A9914E-E053-4D14-B9B1-30CD727AA8E8}" type="slidenum">
              <a:t>6</a:t>
            </a:fld>
            <a:endParaRPr lang="en-ZA" sz="1200" b="0" i="0" u="none" strike="noStrike" kern="1200" cap="none" spc="0" baseline="0">
              <a:solidFill>
                <a:srgbClr val="404040"/>
              </a:solidFill>
              <a:uFillTx/>
              <a:latin typeface="Source Sans Pr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9472-4756-EB3B-81C3-6159BB72E76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ZA"/>
              <a:t>Sprint Roadmap</a:t>
            </a:r>
          </a:p>
        </p:txBody>
      </p:sp>
      <p:sp>
        <p:nvSpPr>
          <p:cNvPr id="3" name="Year">
            <a:extLst>
              <a:ext uri="{FF2B5EF4-FFF2-40B4-BE49-F238E27FC236}">
                <a16:creationId xmlns:a16="http://schemas.microsoft.com/office/drawing/2014/main" id="{EFCC0436-C71B-3125-EFF2-3EFAE301FE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81880" y="3721498"/>
            <a:ext cx="973287" cy="686632"/>
          </a:xfrm>
        </p:spPr>
        <p:txBody>
          <a:bodyPr anchor="ctr" anchorCtr="1"/>
          <a:lstStyle/>
          <a:p>
            <a:pPr marL="0" lvl="0" indent="0" algn="ctr">
              <a:buNone/>
            </a:pPr>
            <a:r>
              <a:rPr lang="en-ZA" sz="1400" b="1">
                <a:latin typeface="Bodoni MT"/>
              </a:rPr>
              <a:t>2024</a:t>
            </a:r>
          </a:p>
        </p:txBody>
      </p:sp>
      <p:sp>
        <p:nvSpPr>
          <p:cNvPr id="4" name="Text Placeholder 31">
            <a:extLst>
              <a:ext uri="{FF2B5EF4-FFF2-40B4-BE49-F238E27FC236}">
                <a16:creationId xmlns:a16="http://schemas.microsoft.com/office/drawing/2014/main" id="{753C72C7-CA19-3E3D-40EC-CC8F6F6A934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23975" y="2326078"/>
            <a:ext cx="1554480" cy="561971"/>
          </a:xfrm>
          <a:solidFill>
            <a:srgbClr val="FFE9E0"/>
          </a:solidFill>
        </p:spPr>
        <p:txBody>
          <a:bodyPr tIns="0" anchor="ctr" anchorCtr="1"/>
          <a:lstStyle/>
          <a:p>
            <a:pPr marL="0" lvl="0" indent="0" algn="ctr">
              <a:lnSpc>
                <a:spcPct val="150000"/>
              </a:lnSpc>
              <a:spcBef>
                <a:spcPts val="3600"/>
              </a:spcBef>
              <a:buNone/>
            </a:pPr>
            <a:r>
              <a:rPr lang="en-ZA" sz="1100">
                <a:solidFill>
                  <a:srgbClr val="404040"/>
                </a:solidFill>
                <a:latin typeface="Bodoni MT"/>
              </a:rPr>
              <a:t>Sprint Backlog  &amp; </a:t>
            </a:r>
            <a:br>
              <a:rPr lang="en-ZA" sz="1100">
                <a:solidFill>
                  <a:srgbClr val="404040"/>
                </a:solidFill>
                <a:latin typeface="Bodoni MT"/>
              </a:rPr>
            </a:br>
            <a:r>
              <a:rPr lang="en-ZA" sz="1100">
                <a:solidFill>
                  <a:srgbClr val="404040"/>
                </a:solidFill>
                <a:latin typeface="Bodoni MT"/>
              </a:rPr>
              <a:t>Dev Kick-off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688DA87-181E-ADAD-3CF0-4895C9AB1E7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5073" y="3739850"/>
            <a:ext cx="1060886" cy="686632"/>
          </a:xfrm>
        </p:spPr>
        <p:txBody>
          <a:bodyPr anchor="ctr" anchorCtr="1"/>
          <a:lstStyle/>
          <a:p>
            <a:pPr marL="0" lvl="0" indent="0" algn="ctr">
              <a:buNone/>
            </a:pPr>
            <a:r>
              <a:rPr lang="en-ZA" sz="1400" b="1">
                <a:latin typeface="Bodoni MT"/>
              </a:rPr>
              <a:t>2023</a:t>
            </a:r>
            <a:endParaRPr lang="en-US" sz="1400" b="1">
              <a:latin typeface="Bodoni MT"/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259AD7-7E74-7943-B78C-076AA1E1C5E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65960" y="3502151"/>
            <a:ext cx="640080" cy="201771"/>
          </a:xfrm>
        </p:spPr>
        <p:txBody>
          <a:bodyPr anchorCtr="1"/>
          <a:lstStyle/>
          <a:p>
            <a:pPr marL="0" lvl="0" indent="0" algn="ctr">
              <a:lnSpc>
                <a:spcPct val="70000"/>
              </a:lnSpc>
              <a:buNone/>
            </a:pPr>
            <a:r>
              <a:rPr lang="en-ZA" sz="900">
                <a:solidFill>
                  <a:srgbClr val="000000"/>
                </a:solidFill>
              </a:rPr>
              <a:t>Nov 24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437AF57-287A-6FB8-7936-298C844FE8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53880" y="3502151"/>
            <a:ext cx="640080" cy="201771"/>
          </a:xfrm>
        </p:spPr>
        <p:txBody>
          <a:bodyPr anchorCtr="1"/>
          <a:lstStyle/>
          <a:p>
            <a:pPr marL="0" lvl="0" indent="0" algn="ctr">
              <a:lnSpc>
                <a:spcPct val="70000"/>
              </a:lnSpc>
              <a:buNone/>
            </a:pPr>
            <a:r>
              <a:rPr lang="en-ZA" sz="900">
                <a:solidFill>
                  <a:srgbClr val="000000"/>
                </a:solidFill>
              </a:rPr>
              <a:t>DEC 08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35AF8A6-F694-3605-B19E-3E033AF9D3D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41800" y="3502151"/>
            <a:ext cx="640080" cy="201771"/>
          </a:xfrm>
        </p:spPr>
        <p:txBody>
          <a:bodyPr anchorCtr="1"/>
          <a:lstStyle/>
          <a:p>
            <a:pPr marL="0" lvl="0" indent="0" algn="ctr">
              <a:lnSpc>
                <a:spcPct val="70000"/>
              </a:lnSpc>
              <a:buNone/>
            </a:pPr>
            <a:r>
              <a:rPr lang="en-ZA" sz="900">
                <a:solidFill>
                  <a:srgbClr val="000000"/>
                </a:solidFill>
              </a:rPr>
              <a:t>Dec 22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690FB59-1AC6-9CC9-DEF1-F14E0AFF74E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29720" y="3502151"/>
            <a:ext cx="640080" cy="201771"/>
          </a:xfrm>
        </p:spPr>
        <p:txBody>
          <a:bodyPr anchorCtr="1"/>
          <a:lstStyle/>
          <a:p>
            <a:pPr marL="0" lvl="0" indent="0" algn="ctr">
              <a:lnSpc>
                <a:spcPct val="70000"/>
              </a:lnSpc>
              <a:buNone/>
            </a:pPr>
            <a:r>
              <a:rPr lang="en-ZA" sz="900">
                <a:solidFill>
                  <a:srgbClr val="000000"/>
                </a:solidFill>
              </a:rPr>
              <a:t>JAN 2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3B1E2D6-D7C8-4C1B-0F6F-687D3F3B87D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17640" y="3502151"/>
            <a:ext cx="640080" cy="201771"/>
          </a:xfrm>
        </p:spPr>
        <p:txBody>
          <a:bodyPr anchorCtr="1"/>
          <a:lstStyle/>
          <a:p>
            <a:pPr marL="0" lvl="0" indent="0" algn="ctr">
              <a:lnSpc>
                <a:spcPct val="70000"/>
              </a:lnSpc>
              <a:buNone/>
            </a:pPr>
            <a:r>
              <a:rPr lang="en-ZA" sz="900">
                <a:solidFill>
                  <a:srgbClr val="000000"/>
                </a:solidFill>
              </a:rPr>
              <a:t>JAN 8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5E734262-D49E-6C4C-B136-F307AEE3700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05560" y="3502151"/>
            <a:ext cx="640080" cy="201771"/>
          </a:xfrm>
        </p:spPr>
        <p:txBody>
          <a:bodyPr anchorCtr="1"/>
          <a:lstStyle/>
          <a:p>
            <a:pPr marL="0" lvl="0" indent="0" algn="ctr">
              <a:lnSpc>
                <a:spcPct val="70000"/>
              </a:lnSpc>
              <a:buNone/>
            </a:pPr>
            <a:r>
              <a:rPr lang="en-ZA" sz="900">
                <a:solidFill>
                  <a:srgbClr val="000000"/>
                </a:solidFill>
              </a:rPr>
              <a:t>JAN 12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C288101B-3B94-7F93-E16F-9792BABB063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93481" y="3502151"/>
            <a:ext cx="640080" cy="201771"/>
          </a:xfrm>
        </p:spPr>
        <p:txBody>
          <a:bodyPr anchorCtr="1"/>
          <a:lstStyle/>
          <a:p>
            <a:pPr marL="0" lvl="0" indent="0" algn="ctr">
              <a:lnSpc>
                <a:spcPct val="70000"/>
              </a:lnSpc>
              <a:buNone/>
            </a:pPr>
            <a:r>
              <a:rPr lang="en-ZA" sz="900">
                <a:solidFill>
                  <a:srgbClr val="000000"/>
                </a:solidFill>
              </a:rPr>
              <a:t>JAN 15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D1FEC191-3F15-2949-CE98-523D78C349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481401" y="3502151"/>
            <a:ext cx="640080" cy="201771"/>
          </a:xfrm>
        </p:spPr>
        <p:txBody>
          <a:bodyPr anchorCtr="1"/>
          <a:lstStyle/>
          <a:p>
            <a:pPr marL="0" lvl="0" indent="0" algn="ctr">
              <a:lnSpc>
                <a:spcPct val="70000"/>
              </a:lnSpc>
              <a:buNone/>
            </a:pPr>
            <a:r>
              <a:rPr lang="en-ZA" sz="900">
                <a:solidFill>
                  <a:srgbClr val="000000"/>
                </a:solidFill>
              </a:rPr>
              <a:t>JAN 18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4551526-5E30-A3AA-2DBA-9AFD0829360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69321" y="3502151"/>
            <a:ext cx="640080" cy="201771"/>
          </a:xfrm>
        </p:spPr>
        <p:txBody>
          <a:bodyPr anchorCtr="1"/>
          <a:lstStyle/>
          <a:p>
            <a:pPr marL="0" lvl="0" indent="0" algn="ctr">
              <a:lnSpc>
                <a:spcPct val="70000"/>
              </a:lnSpc>
              <a:buNone/>
            </a:pPr>
            <a:r>
              <a:rPr lang="en-ZA" sz="900">
                <a:solidFill>
                  <a:srgbClr val="000000"/>
                </a:solidFill>
              </a:rPr>
              <a:t>JAN 20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A016ED3-76C8-C605-0471-1D8A4CF966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57241" y="3502151"/>
            <a:ext cx="640080" cy="201771"/>
          </a:xfrm>
        </p:spPr>
        <p:txBody>
          <a:bodyPr anchorCtr="1"/>
          <a:lstStyle/>
          <a:p>
            <a:pPr marL="0" lvl="0" indent="0" algn="ctr">
              <a:lnSpc>
                <a:spcPct val="70000"/>
              </a:lnSpc>
              <a:buNone/>
            </a:pPr>
            <a:r>
              <a:rPr lang="en-ZA" sz="900">
                <a:solidFill>
                  <a:srgbClr val="000000"/>
                </a:solidFill>
              </a:rPr>
              <a:t>JAN 22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34F6C0F9-EC61-8E6B-3D8F-83F2FBEDC2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845161" y="3502151"/>
            <a:ext cx="640080" cy="201771"/>
          </a:xfrm>
        </p:spPr>
        <p:txBody>
          <a:bodyPr anchorCtr="1"/>
          <a:lstStyle/>
          <a:p>
            <a:pPr marL="0" lvl="0" indent="0" algn="ctr">
              <a:lnSpc>
                <a:spcPct val="70000"/>
              </a:lnSpc>
              <a:buNone/>
            </a:pPr>
            <a:r>
              <a:rPr lang="en-ZA" sz="900">
                <a:solidFill>
                  <a:srgbClr val="000000"/>
                </a:solidFill>
              </a:rPr>
              <a:t>JAN 25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55892DA9-C1BA-91F4-BD7C-80E1A51C91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633082" y="3502151"/>
            <a:ext cx="640080" cy="201771"/>
          </a:xfrm>
        </p:spPr>
        <p:txBody>
          <a:bodyPr anchorCtr="1"/>
          <a:lstStyle/>
          <a:p>
            <a:pPr marL="0" lvl="0" indent="0" algn="ctr">
              <a:lnSpc>
                <a:spcPct val="70000"/>
              </a:lnSpc>
              <a:buNone/>
            </a:pPr>
            <a:r>
              <a:rPr lang="en-ZA" sz="900" b="1">
                <a:solidFill>
                  <a:srgbClr val="000000"/>
                </a:solidFill>
              </a:rPr>
              <a:t>JAN - 27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C6F50A48-FD66-4874-8484-1D20C4DF5E4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69919" y="4425696"/>
            <a:ext cx="640080" cy="201771"/>
          </a:xfrm>
        </p:spPr>
        <p:txBody>
          <a:bodyPr anchorCtr="1"/>
          <a:lstStyle/>
          <a:p>
            <a:pPr marL="0" lvl="0" indent="0" algn="ctr">
              <a:lnSpc>
                <a:spcPct val="70000"/>
              </a:lnSpc>
              <a:buNone/>
            </a:pPr>
            <a:r>
              <a:rPr lang="en-ZA" sz="900">
                <a:solidFill>
                  <a:srgbClr val="000000"/>
                </a:solidFill>
              </a:rPr>
              <a:t>SPRINT1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309EC78E-CBCE-0FEE-F533-7757B20853B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45293" y="4425696"/>
            <a:ext cx="640080" cy="201771"/>
          </a:xfrm>
        </p:spPr>
        <p:txBody>
          <a:bodyPr anchorCtr="1"/>
          <a:lstStyle/>
          <a:p>
            <a:pPr marL="0" lvl="0" indent="0" algn="ctr">
              <a:lnSpc>
                <a:spcPct val="70000"/>
              </a:lnSpc>
              <a:buNone/>
            </a:pPr>
            <a:r>
              <a:rPr lang="en-ZA" sz="900">
                <a:solidFill>
                  <a:srgbClr val="000000"/>
                </a:solidFill>
              </a:rPr>
              <a:t>SPRINT2</a:t>
            </a: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7C20E386-8F32-C6F7-A4FA-D5ABC1B1BC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20667" y="4425696"/>
            <a:ext cx="640080" cy="201771"/>
          </a:xfrm>
        </p:spPr>
        <p:txBody>
          <a:bodyPr anchorCtr="1"/>
          <a:lstStyle/>
          <a:p>
            <a:pPr marL="0" lvl="0" indent="0" algn="ctr">
              <a:lnSpc>
                <a:spcPct val="70000"/>
              </a:lnSpc>
              <a:buNone/>
            </a:pPr>
            <a:r>
              <a:rPr lang="en-ZA" sz="900">
                <a:solidFill>
                  <a:srgbClr val="000000"/>
                </a:solidFill>
              </a:rPr>
              <a:t>SPRINT3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0BACBFF4-AA23-5CA6-5EFC-8662C7D0E7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96041" y="4425696"/>
            <a:ext cx="640080" cy="201771"/>
          </a:xfrm>
        </p:spPr>
        <p:txBody>
          <a:bodyPr anchorCtr="1"/>
          <a:lstStyle/>
          <a:p>
            <a:pPr marL="0" lvl="0" indent="0" algn="ctr">
              <a:lnSpc>
                <a:spcPct val="70000"/>
              </a:lnSpc>
              <a:buNone/>
            </a:pPr>
            <a:r>
              <a:rPr lang="en-ZA" sz="900">
                <a:solidFill>
                  <a:srgbClr val="000000"/>
                </a:solidFill>
              </a:rPr>
              <a:t>SPRINT 4</a:t>
            </a:r>
          </a:p>
        </p:txBody>
      </p:sp>
      <p:sp>
        <p:nvSpPr>
          <p:cNvPr id="22" name="Text Placeholder 28">
            <a:extLst>
              <a:ext uri="{FF2B5EF4-FFF2-40B4-BE49-F238E27FC236}">
                <a16:creationId xmlns:a16="http://schemas.microsoft.com/office/drawing/2014/main" id="{C1A8BCDF-7096-2C9A-60D8-3B23666A2E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71415" y="4425696"/>
            <a:ext cx="640080" cy="201771"/>
          </a:xfrm>
        </p:spPr>
        <p:txBody>
          <a:bodyPr anchorCtr="1"/>
          <a:lstStyle/>
          <a:p>
            <a:pPr marL="0" lvl="0" indent="0" algn="ctr">
              <a:lnSpc>
                <a:spcPct val="70000"/>
              </a:lnSpc>
              <a:buNone/>
            </a:pPr>
            <a:r>
              <a:rPr lang="en-ZA" sz="900">
                <a:solidFill>
                  <a:srgbClr val="000000"/>
                </a:solidFill>
              </a:rPr>
              <a:t>SPRINT 5</a:t>
            </a:r>
          </a:p>
        </p:txBody>
      </p:sp>
      <p:sp>
        <p:nvSpPr>
          <p:cNvPr id="23" name="Text Placeholder 29">
            <a:extLst>
              <a:ext uri="{FF2B5EF4-FFF2-40B4-BE49-F238E27FC236}">
                <a16:creationId xmlns:a16="http://schemas.microsoft.com/office/drawing/2014/main" id="{2BA0423D-657A-36F8-F612-2AF6091E30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846789" y="4425696"/>
            <a:ext cx="640080" cy="201771"/>
          </a:xfrm>
        </p:spPr>
        <p:txBody>
          <a:bodyPr anchorCtr="1"/>
          <a:lstStyle/>
          <a:p>
            <a:pPr marL="0" lvl="0" indent="0" algn="ctr">
              <a:lnSpc>
                <a:spcPct val="70000"/>
              </a:lnSpc>
              <a:buNone/>
            </a:pPr>
            <a:r>
              <a:rPr lang="en-ZA" sz="900">
                <a:solidFill>
                  <a:srgbClr val="000000"/>
                </a:solidFill>
              </a:rPr>
              <a:t>SPRINT 6</a:t>
            </a:r>
          </a:p>
        </p:txBody>
      </p:sp>
      <p:sp>
        <p:nvSpPr>
          <p:cNvPr id="24" name="Date Placeholder 69">
            <a:extLst>
              <a:ext uri="{FF2B5EF4-FFF2-40B4-BE49-F238E27FC236}">
                <a16:creationId xmlns:a16="http://schemas.microsoft.com/office/drawing/2014/main" id="{AFE9BC02-5B35-A7A6-4793-62AC31A85D9D}"/>
              </a:ext>
            </a:extLst>
          </p:cNvPr>
          <p:cNvSpPr txBox="1"/>
          <p:nvPr/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B848455-1E6C-4C39-97D6-1E933F9E8C7A}" type="datetime3">
              <a:rPr lang="en-US" sz="1200" b="0" i="0" u="none" strike="noStrike" kern="1200" cap="none" spc="0" baseline="0">
                <a:solidFill>
                  <a:srgbClr val="767171"/>
                </a:solidFill>
                <a:uFillTx/>
                <a:latin typeface="Source Sans Pro Light"/>
              </a:rPr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 February 2024</a:t>
            </a:fld>
            <a:endParaRPr lang="en-US" sz="1200" b="0" i="0" u="none" strike="noStrike" kern="1200" cap="none" spc="0" baseline="0">
              <a:solidFill>
                <a:srgbClr val="767171"/>
              </a:solidFill>
              <a:uFillTx/>
              <a:latin typeface="Source Sans Pro Light"/>
            </a:endParaRPr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F9E20F27-C78D-1A47-2797-13150AAA8689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ZA" sz="1200" b="0" i="0" u="none" strike="noStrike" kern="1200" cap="none" spc="0" baseline="0">
                <a:solidFill>
                  <a:srgbClr val="404040"/>
                </a:solidFill>
                <a:uFillTx/>
                <a:latin typeface="Source Sans Pro Light"/>
              </a:rPr>
              <a:t>Aneeta,Sonam,Poonam,Aqib,Gaurav,Prathik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B8E11B14-3F3F-FD77-6051-F434D09FB2DA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FCF3B4F-EFC1-4DAD-81B8-153B516174EB}" type="slidenum">
              <a:t>7</a:t>
            </a:fld>
            <a:endParaRPr lang="en-ZA" sz="1200" b="0" i="0" u="none" strike="noStrike" kern="1200" cap="none" spc="0" baseline="0">
              <a:solidFill>
                <a:srgbClr val="404040"/>
              </a:solidFill>
              <a:uFillTx/>
              <a:latin typeface="Source Sans Pro Light"/>
            </a:endParaRPr>
          </a:p>
        </p:txBody>
      </p:sp>
      <p:sp>
        <p:nvSpPr>
          <p:cNvPr id="27" name="Text Placeholder 31">
            <a:extLst>
              <a:ext uri="{FF2B5EF4-FFF2-40B4-BE49-F238E27FC236}">
                <a16:creationId xmlns:a16="http://schemas.microsoft.com/office/drawing/2014/main" id="{F7F5362E-0433-0A45-B584-9EA162B4CD9A}"/>
              </a:ext>
            </a:extLst>
          </p:cNvPr>
          <p:cNvSpPr txBox="1"/>
          <p:nvPr/>
        </p:nvSpPr>
        <p:spPr>
          <a:xfrm>
            <a:off x="4158471" y="2316266"/>
            <a:ext cx="1793879" cy="561971"/>
          </a:xfrm>
          <a:prstGeom prst="rect">
            <a:avLst/>
          </a:prstGeom>
          <a:solidFill>
            <a:srgbClr val="FFE9E0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ZA" sz="1200" b="0" i="0" u="none" strike="noStrike" kern="1200" cap="none" spc="0" baseline="0">
                <a:solidFill>
                  <a:srgbClr val="404040"/>
                </a:solidFill>
                <a:uFillTx/>
                <a:latin typeface="Bodoni MT"/>
              </a:rPr>
              <a:t>Deployment of Backend APIs to AWS</a:t>
            </a:r>
          </a:p>
        </p:txBody>
      </p:sp>
      <p:sp>
        <p:nvSpPr>
          <p:cNvPr id="28" name="Text Placeholder 31">
            <a:extLst>
              <a:ext uri="{FF2B5EF4-FFF2-40B4-BE49-F238E27FC236}">
                <a16:creationId xmlns:a16="http://schemas.microsoft.com/office/drawing/2014/main" id="{8175CE59-0761-1C71-FAA8-0B6528B4DBE8}"/>
              </a:ext>
            </a:extLst>
          </p:cNvPr>
          <p:cNvSpPr txBox="1"/>
          <p:nvPr/>
        </p:nvSpPr>
        <p:spPr>
          <a:xfrm>
            <a:off x="8990124" y="2321240"/>
            <a:ext cx="1793879" cy="561971"/>
          </a:xfrm>
          <a:prstGeom prst="rect">
            <a:avLst/>
          </a:prstGeom>
          <a:solidFill>
            <a:srgbClr val="FFE9E0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ZA" sz="1200" b="0" i="0" u="none" strike="noStrike" kern="1200" cap="none" spc="0" baseline="0">
                <a:solidFill>
                  <a:srgbClr val="404040"/>
                </a:solidFill>
                <a:uFillTx/>
                <a:latin typeface="Bodoni MT"/>
              </a:rPr>
              <a:t>UAT Testing</a:t>
            </a:r>
          </a:p>
        </p:txBody>
      </p:sp>
      <p:sp>
        <p:nvSpPr>
          <p:cNvPr id="29" name="Text Placeholder 31">
            <a:extLst>
              <a:ext uri="{FF2B5EF4-FFF2-40B4-BE49-F238E27FC236}">
                <a16:creationId xmlns:a16="http://schemas.microsoft.com/office/drawing/2014/main" id="{B1C66D3B-EFBA-CE5C-DC60-A1DE74BA51EA}"/>
              </a:ext>
            </a:extLst>
          </p:cNvPr>
          <p:cNvSpPr txBox="1"/>
          <p:nvPr/>
        </p:nvSpPr>
        <p:spPr>
          <a:xfrm>
            <a:off x="2000231" y="5107618"/>
            <a:ext cx="1793879" cy="561971"/>
          </a:xfrm>
          <a:prstGeom prst="rect">
            <a:avLst/>
          </a:prstGeom>
          <a:solidFill>
            <a:srgbClr val="FFE9E0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ZA" sz="1200" b="0" i="0" u="none" strike="noStrike" kern="1200" cap="none" spc="0" baseline="0">
                <a:solidFill>
                  <a:srgbClr val="404040"/>
                </a:solidFill>
                <a:uFillTx/>
                <a:latin typeface="Bodoni MT"/>
                <a:cs typeface="Calibri Light"/>
              </a:rPr>
              <a:t>Frontend UI app,</a:t>
            </a:r>
            <a:br>
              <a:rPr lang="en-ZA" sz="1200" b="0" i="0" u="none" strike="noStrike" kern="1200" cap="none" spc="0" baseline="0">
                <a:solidFill>
                  <a:srgbClr val="404040"/>
                </a:solidFill>
                <a:uFillTx/>
                <a:latin typeface="Bodoni MT"/>
                <a:cs typeface="Calibri Light"/>
              </a:rPr>
            </a:br>
            <a:r>
              <a:rPr lang="en-ZA" sz="1200" b="0" i="0" u="none" strike="noStrike" kern="1200" cap="none" spc="0" baseline="0">
                <a:solidFill>
                  <a:srgbClr val="404040"/>
                </a:solidFill>
                <a:uFillTx/>
                <a:latin typeface="Bodoni MT"/>
                <a:cs typeface="Calibri Light"/>
              </a:rPr>
              <a:t>Backend Java Module, MySQL DB Schema</a:t>
            </a:r>
          </a:p>
        </p:txBody>
      </p:sp>
      <p:sp>
        <p:nvSpPr>
          <p:cNvPr id="30" name="Text Placeholder 31">
            <a:extLst>
              <a:ext uri="{FF2B5EF4-FFF2-40B4-BE49-F238E27FC236}">
                <a16:creationId xmlns:a16="http://schemas.microsoft.com/office/drawing/2014/main" id="{7950ED21-1AE9-5DCE-8CBD-A25D06487C25}"/>
              </a:ext>
            </a:extLst>
          </p:cNvPr>
          <p:cNvSpPr txBox="1"/>
          <p:nvPr/>
        </p:nvSpPr>
        <p:spPr>
          <a:xfrm>
            <a:off x="4851751" y="5117942"/>
            <a:ext cx="1793879" cy="561971"/>
          </a:xfrm>
          <a:prstGeom prst="rect">
            <a:avLst/>
          </a:prstGeom>
          <a:solidFill>
            <a:srgbClr val="FFB09D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ZA" sz="1200" b="0" i="0" u="none" strike="noStrike" kern="1200" cap="none" spc="0" baseline="0">
                <a:solidFill>
                  <a:srgbClr val="000000"/>
                </a:solidFill>
                <a:uFillTx/>
                <a:latin typeface="Bodoni MT"/>
              </a:rPr>
              <a:t>Gathered Feedback from Customer</a:t>
            </a:r>
          </a:p>
        </p:txBody>
      </p:sp>
      <p:sp>
        <p:nvSpPr>
          <p:cNvPr id="31" name="Text Placeholder 31">
            <a:extLst>
              <a:ext uri="{FF2B5EF4-FFF2-40B4-BE49-F238E27FC236}">
                <a16:creationId xmlns:a16="http://schemas.microsoft.com/office/drawing/2014/main" id="{A910D49A-549B-9B1E-49A8-A1F477C4CE82}"/>
              </a:ext>
            </a:extLst>
          </p:cNvPr>
          <p:cNvSpPr txBox="1"/>
          <p:nvPr/>
        </p:nvSpPr>
        <p:spPr>
          <a:xfrm>
            <a:off x="9898773" y="5107618"/>
            <a:ext cx="1793879" cy="561971"/>
          </a:xfrm>
          <a:prstGeom prst="rect">
            <a:avLst/>
          </a:prstGeom>
          <a:solidFill>
            <a:srgbClr val="B6FFF3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ZA" sz="1200" b="0" i="0" u="none" strike="noStrike" kern="1200" cap="none" spc="0" baseline="0">
                <a:solidFill>
                  <a:srgbClr val="404040"/>
                </a:solidFill>
                <a:uFillTx/>
                <a:latin typeface="Bodoni MT"/>
              </a:rPr>
              <a:t>MVP delivered.</a:t>
            </a:r>
          </a:p>
        </p:txBody>
      </p:sp>
      <p:cxnSp>
        <p:nvCxnSpPr>
          <p:cNvPr id="32" name="Straight Connector 80">
            <a:extLst>
              <a:ext uri="{FF2B5EF4-FFF2-40B4-BE49-F238E27FC236}">
                <a16:creationId xmlns:a16="http://schemas.microsoft.com/office/drawing/2014/main" id="{9A9F1D22-20D0-258B-F232-EE7ED28332D2}"/>
              </a:ext>
            </a:extLst>
          </p:cNvPr>
          <p:cNvCxnSpPr/>
          <p:nvPr/>
        </p:nvCxnSpPr>
        <p:spPr>
          <a:xfrm>
            <a:off x="2467362" y="2882600"/>
            <a:ext cx="0" cy="857250"/>
          </a:xfrm>
          <a:prstGeom prst="straightConnector1">
            <a:avLst/>
          </a:prstGeom>
          <a:noFill/>
          <a:ln w="6345" cap="flat">
            <a:solidFill>
              <a:srgbClr val="FFD7C7"/>
            </a:solidFill>
            <a:prstDash val="solid"/>
            <a:miter/>
            <a:tailEnd type="arrow"/>
          </a:ln>
        </p:spPr>
      </p:cxnSp>
      <p:cxnSp>
        <p:nvCxnSpPr>
          <p:cNvPr id="33" name="Straight Connector 84">
            <a:extLst>
              <a:ext uri="{FF2B5EF4-FFF2-40B4-BE49-F238E27FC236}">
                <a16:creationId xmlns:a16="http://schemas.microsoft.com/office/drawing/2014/main" id="{7927830B-353B-22D2-DA81-E78CB6806BB3}"/>
              </a:ext>
            </a:extLst>
          </p:cNvPr>
          <p:cNvCxnSpPr/>
          <p:nvPr/>
        </p:nvCxnSpPr>
        <p:spPr>
          <a:xfrm rot="10799991">
            <a:off x="10830903" y="4238445"/>
            <a:ext cx="0" cy="857250"/>
          </a:xfrm>
          <a:prstGeom prst="straightConnector1">
            <a:avLst/>
          </a:prstGeom>
          <a:noFill/>
          <a:ln w="6345" cap="flat">
            <a:solidFill>
              <a:srgbClr val="FFD7C7"/>
            </a:solidFill>
            <a:prstDash val="solid"/>
            <a:miter/>
            <a:tailEnd type="arrow"/>
          </a:ln>
        </p:spPr>
      </p:cxnSp>
      <p:cxnSp>
        <p:nvCxnSpPr>
          <p:cNvPr id="34" name="Straight Connector 82">
            <a:extLst>
              <a:ext uri="{FF2B5EF4-FFF2-40B4-BE49-F238E27FC236}">
                <a16:creationId xmlns:a16="http://schemas.microsoft.com/office/drawing/2014/main" id="{CAE8B63B-6B70-39A5-8545-9B40E8E72CC4}"/>
              </a:ext>
            </a:extLst>
          </p:cNvPr>
          <p:cNvCxnSpPr/>
          <p:nvPr/>
        </p:nvCxnSpPr>
        <p:spPr>
          <a:xfrm>
            <a:off x="5117640" y="2864248"/>
            <a:ext cx="0" cy="857250"/>
          </a:xfrm>
          <a:prstGeom prst="straightConnector1">
            <a:avLst/>
          </a:prstGeom>
          <a:noFill/>
          <a:ln w="6345" cap="flat">
            <a:solidFill>
              <a:srgbClr val="FFD7C7"/>
            </a:solidFill>
            <a:prstDash val="solid"/>
            <a:miter/>
            <a:tailEnd type="arrow"/>
          </a:ln>
        </p:spPr>
      </p:cxnSp>
      <p:cxnSp>
        <p:nvCxnSpPr>
          <p:cNvPr id="35" name="Straight Connector 48">
            <a:extLst>
              <a:ext uri="{FF2B5EF4-FFF2-40B4-BE49-F238E27FC236}">
                <a16:creationId xmlns:a16="http://schemas.microsoft.com/office/drawing/2014/main" id="{A4D4CB1F-53D0-F14D-C9A0-05311235E0A9}"/>
              </a:ext>
            </a:extLst>
          </p:cNvPr>
          <p:cNvCxnSpPr/>
          <p:nvPr/>
        </p:nvCxnSpPr>
        <p:spPr>
          <a:xfrm rot="10799991">
            <a:off x="2896014" y="4260692"/>
            <a:ext cx="0" cy="857250"/>
          </a:xfrm>
          <a:prstGeom prst="straightConnector1">
            <a:avLst/>
          </a:prstGeom>
          <a:noFill/>
          <a:ln w="6345" cap="flat">
            <a:solidFill>
              <a:srgbClr val="FFD7C7"/>
            </a:solidFill>
            <a:prstDash val="solid"/>
            <a:miter/>
            <a:tailEnd type="arrow"/>
          </a:ln>
        </p:spPr>
      </p:cxnSp>
      <p:cxnSp>
        <p:nvCxnSpPr>
          <p:cNvPr id="36" name="Straight Connector 46">
            <a:extLst>
              <a:ext uri="{FF2B5EF4-FFF2-40B4-BE49-F238E27FC236}">
                <a16:creationId xmlns:a16="http://schemas.microsoft.com/office/drawing/2014/main" id="{26B855AE-271C-8C1F-47BE-F6FACD91A40C}"/>
              </a:ext>
            </a:extLst>
          </p:cNvPr>
          <p:cNvCxnSpPr/>
          <p:nvPr/>
        </p:nvCxnSpPr>
        <p:spPr>
          <a:xfrm>
            <a:off x="9898773" y="2888050"/>
            <a:ext cx="0" cy="857250"/>
          </a:xfrm>
          <a:prstGeom prst="straightConnector1">
            <a:avLst/>
          </a:prstGeom>
          <a:noFill/>
          <a:ln w="6345" cap="flat">
            <a:solidFill>
              <a:srgbClr val="FFD7C7"/>
            </a:solidFill>
            <a:prstDash val="solid"/>
            <a:miter/>
            <a:tailEnd type="arrow"/>
          </a:ln>
        </p:spPr>
      </p:cxnSp>
      <p:cxnSp>
        <p:nvCxnSpPr>
          <p:cNvPr id="37" name="Straight Connector 49">
            <a:extLst>
              <a:ext uri="{FF2B5EF4-FFF2-40B4-BE49-F238E27FC236}">
                <a16:creationId xmlns:a16="http://schemas.microsoft.com/office/drawing/2014/main" id="{0FE74AFD-CD8E-A407-E684-4A9DD5B0AC3E}"/>
              </a:ext>
            </a:extLst>
          </p:cNvPr>
          <p:cNvCxnSpPr/>
          <p:nvPr/>
        </p:nvCxnSpPr>
        <p:spPr>
          <a:xfrm rot="10799991">
            <a:off x="6166786" y="4299389"/>
            <a:ext cx="0" cy="857250"/>
          </a:xfrm>
          <a:prstGeom prst="straightConnector1">
            <a:avLst/>
          </a:prstGeom>
          <a:noFill/>
          <a:ln w="6345" cap="flat">
            <a:solidFill>
              <a:srgbClr val="FFD7C7"/>
            </a:solidFill>
            <a:prstDash val="solid"/>
            <a:miter/>
            <a:tailEnd type="arrow"/>
          </a:ln>
        </p:spPr>
      </p:cxn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C86B3EA1-866D-9DD3-70AB-E503D14674C2}"/>
              </a:ext>
            </a:extLst>
          </p:cNvPr>
          <p:cNvSpPr txBox="1"/>
          <p:nvPr/>
        </p:nvSpPr>
        <p:spPr>
          <a:xfrm>
            <a:off x="6574298" y="2297585"/>
            <a:ext cx="1793879" cy="561971"/>
          </a:xfrm>
          <a:prstGeom prst="rect">
            <a:avLst/>
          </a:prstGeom>
          <a:solidFill>
            <a:srgbClr val="FFB09D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ZA" sz="1200" b="0" i="0" u="none" strike="noStrike" kern="1200" cap="none" spc="0" baseline="0">
                <a:solidFill>
                  <a:srgbClr val="000000"/>
                </a:solidFill>
                <a:uFillTx/>
                <a:latin typeface="Bodoni MT"/>
              </a:rPr>
              <a:t>UI Deployment to AWS</a:t>
            </a:r>
          </a:p>
        </p:txBody>
      </p:sp>
      <p:cxnSp>
        <p:nvCxnSpPr>
          <p:cNvPr id="39" name="Straight Connector 40">
            <a:extLst>
              <a:ext uri="{FF2B5EF4-FFF2-40B4-BE49-F238E27FC236}">
                <a16:creationId xmlns:a16="http://schemas.microsoft.com/office/drawing/2014/main" id="{1B144F56-51E2-A653-C305-2927C97EA57E}"/>
              </a:ext>
            </a:extLst>
          </p:cNvPr>
          <p:cNvCxnSpPr/>
          <p:nvPr/>
        </p:nvCxnSpPr>
        <p:spPr>
          <a:xfrm>
            <a:off x="7351922" y="2846673"/>
            <a:ext cx="0" cy="857250"/>
          </a:xfrm>
          <a:prstGeom prst="straightConnector1">
            <a:avLst/>
          </a:prstGeom>
          <a:noFill/>
          <a:ln w="6345" cap="flat">
            <a:solidFill>
              <a:srgbClr val="FFD7C7"/>
            </a:solidFill>
            <a:prstDash val="solid"/>
            <a:miter/>
            <a:tailEnd type="arrow"/>
          </a:ln>
        </p:spPr>
      </p:cxn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CE45B5B5-E774-7ED5-3380-C5CE04BC5FB6}"/>
              </a:ext>
            </a:extLst>
          </p:cNvPr>
          <p:cNvSpPr txBox="1"/>
          <p:nvPr/>
        </p:nvSpPr>
        <p:spPr>
          <a:xfrm>
            <a:off x="7138409" y="5123502"/>
            <a:ext cx="2261814" cy="561971"/>
          </a:xfrm>
          <a:prstGeom prst="rect">
            <a:avLst/>
          </a:prstGeom>
          <a:solidFill>
            <a:srgbClr val="FFE9E0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ZA" sz="1200" b="0" i="0" u="none" strike="noStrike" kern="1200" cap="none" spc="0" baseline="0">
                <a:solidFill>
                  <a:srgbClr val="404040"/>
                </a:solidFill>
                <a:uFillTx/>
                <a:latin typeface="Bodoni MT"/>
                <a:cs typeface="Calibri Light"/>
              </a:rPr>
              <a:t>Last lap Dev</a:t>
            </a:r>
            <a:br>
              <a:rPr lang="en-ZA" sz="1200" b="0" i="0" u="none" strike="noStrike" kern="1200" cap="none" spc="0" baseline="0">
                <a:solidFill>
                  <a:srgbClr val="404040"/>
                </a:solidFill>
                <a:uFillTx/>
                <a:latin typeface="Bodoni MT"/>
                <a:cs typeface="Calibri Light"/>
              </a:rPr>
            </a:br>
            <a:r>
              <a:rPr lang="en-ZA" sz="1200" b="0" i="0" u="none" strike="noStrike" kern="1200" cap="none" spc="0" baseline="0">
                <a:solidFill>
                  <a:srgbClr val="404040"/>
                </a:solidFill>
                <a:uFillTx/>
                <a:latin typeface="Bodoni MT"/>
                <a:cs typeface="Calibri Light"/>
              </a:rPr>
              <a:t>Finetune Functionality of offers,</a:t>
            </a:r>
            <a:br>
              <a:rPr lang="en-ZA" sz="1200" b="0" i="0" u="none" strike="noStrike" kern="1200" cap="none" spc="0" baseline="0">
                <a:solidFill>
                  <a:srgbClr val="404040"/>
                </a:solidFill>
                <a:uFillTx/>
                <a:latin typeface="Bodoni MT"/>
                <a:cs typeface="Calibri Light"/>
              </a:rPr>
            </a:br>
            <a:r>
              <a:rPr lang="en-ZA" sz="1200" b="0" i="0" u="none" strike="noStrike" kern="1200" cap="none" spc="0" baseline="0">
                <a:solidFill>
                  <a:srgbClr val="404040"/>
                </a:solidFill>
                <a:uFillTx/>
                <a:latin typeface="Bodoni MT"/>
                <a:cs typeface="Calibri Light"/>
              </a:rPr>
              <a:t>Dev Testing</a:t>
            </a:r>
          </a:p>
        </p:txBody>
      </p:sp>
      <p:cxnSp>
        <p:nvCxnSpPr>
          <p:cNvPr id="41" name="Straight Connector 44">
            <a:extLst>
              <a:ext uri="{FF2B5EF4-FFF2-40B4-BE49-F238E27FC236}">
                <a16:creationId xmlns:a16="http://schemas.microsoft.com/office/drawing/2014/main" id="{3EF753DA-592A-60D4-6136-0F3C710E7893}"/>
              </a:ext>
            </a:extLst>
          </p:cNvPr>
          <p:cNvCxnSpPr/>
          <p:nvPr/>
        </p:nvCxnSpPr>
        <p:spPr>
          <a:xfrm rot="10799991">
            <a:off x="8153403" y="4260692"/>
            <a:ext cx="0" cy="857250"/>
          </a:xfrm>
          <a:prstGeom prst="straightConnector1">
            <a:avLst/>
          </a:prstGeom>
          <a:noFill/>
          <a:ln w="6345" cap="flat">
            <a:solidFill>
              <a:srgbClr val="FFD7C7"/>
            </a:solidFill>
            <a:prstDash val="solid"/>
            <a:miter/>
            <a:tailEnd type="arrow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B4F4F-E50D-5216-0490-2A4DA593501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Critical Review on our Scrum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B9C93-E765-5073-ADC4-74B5BAFA12F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553203" y="3780449"/>
            <a:ext cx="4114800" cy="457200"/>
          </a:xfrm>
        </p:spPr>
        <p:txBody>
          <a:bodyPr anchor="b"/>
          <a:lstStyle/>
          <a:p>
            <a:pPr marL="0" lvl="0" indent="0">
              <a:buNone/>
            </a:pPr>
            <a:r>
              <a:rPr lang="en-US" sz="2000">
                <a:solidFill>
                  <a:srgbClr val="55736D"/>
                </a:solidFill>
                <a:latin typeface="Bodoni MT"/>
              </a:rPr>
              <a:t>Need Improvement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00F300A-8945-45E1-464D-D4B509F84A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573895" y="1874840"/>
            <a:ext cx="4114800" cy="457200"/>
          </a:xfrm>
        </p:spPr>
        <p:txBody>
          <a:bodyPr anchor="b"/>
          <a:lstStyle/>
          <a:p>
            <a:pPr marL="0" lvl="0" indent="0">
              <a:buNone/>
            </a:pPr>
            <a:r>
              <a:rPr lang="en-US" sz="2000">
                <a:solidFill>
                  <a:srgbClr val="55736D"/>
                </a:solidFill>
                <a:latin typeface="Bodoni MT"/>
              </a:rPr>
              <a:t>Product Backlog prioritization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A337B6C-3A96-7C8D-596E-7C570FA603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553203" y="4256367"/>
            <a:ext cx="4114800" cy="914400"/>
          </a:xfrm>
        </p:spPr>
        <p:txBody>
          <a:bodyPr>
            <a:noAutofit/>
          </a:bodyPr>
          <a:lstStyle/>
          <a:p>
            <a:pPr marL="0" lvl="0" indent="0">
              <a:lnSpc>
                <a:spcPts val="2600"/>
              </a:lnSpc>
              <a:buNone/>
            </a:pPr>
            <a:r>
              <a:rPr lang="en-US" sz="1600"/>
              <a:t>- Proactive interaction could be better</a:t>
            </a:r>
          </a:p>
          <a:p>
            <a:pPr marL="0" lvl="0" indent="0">
              <a:lnSpc>
                <a:spcPts val="2600"/>
              </a:lnSpc>
              <a:buNone/>
            </a:pPr>
            <a:r>
              <a:rPr lang="en-US" sz="1600"/>
              <a:t>- Strongly without fear express views</a:t>
            </a:r>
          </a:p>
          <a:p>
            <a:pPr marL="0" lvl="0" indent="0">
              <a:lnSpc>
                <a:spcPts val="2600"/>
              </a:lnSpc>
              <a:buNone/>
            </a:pPr>
            <a:endParaRPr lang="en-US" sz="160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77068006-73BD-306F-E929-D0B26A5A4C2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573895" y="2337736"/>
            <a:ext cx="4114800" cy="914400"/>
          </a:xfrm>
        </p:spPr>
        <p:txBody>
          <a:bodyPr>
            <a:noAutofit/>
          </a:bodyPr>
          <a:lstStyle/>
          <a:p>
            <a:pPr marL="0" lvl="0" indent="0">
              <a:lnSpc>
                <a:spcPts val="2600"/>
              </a:lnSpc>
              <a:buNone/>
            </a:pPr>
            <a:r>
              <a:rPr lang="en-US" sz="1600"/>
              <a:t>-Story point evaluation.</a:t>
            </a:r>
          </a:p>
          <a:p>
            <a:pPr marL="0" lvl="0" indent="0">
              <a:lnSpc>
                <a:spcPts val="2600"/>
              </a:lnSpc>
              <a:buNone/>
            </a:pPr>
            <a:r>
              <a:rPr lang="en-US" sz="1600"/>
              <a:t>- Stretch goals in every week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DA23B74-3FBB-A263-C812-5AB87EA0B5E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81203" y="1587215"/>
            <a:ext cx="4114800" cy="457200"/>
          </a:xfrm>
        </p:spPr>
        <p:txBody>
          <a:bodyPr anchor="b"/>
          <a:lstStyle/>
          <a:p>
            <a:pPr marL="0" lvl="0" indent="0">
              <a:buNone/>
            </a:pPr>
            <a:r>
              <a:rPr lang="en-US" sz="2000">
                <a:solidFill>
                  <a:srgbClr val="55736D"/>
                </a:solidFill>
                <a:latin typeface="Bodoni MT"/>
              </a:rPr>
              <a:t>Scrum Retro and Team Demo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925CB9CB-ACC9-69E7-43C5-098DB4F55AB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59963" y="3780449"/>
            <a:ext cx="4114800" cy="457200"/>
          </a:xfrm>
        </p:spPr>
        <p:txBody>
          <a:bodyPr anchor="b"/>
          <a:lstStyle/>
          <a:p>
            <a:pPr marL="0" lvl="0" indent="0">
              <a:buNone/>
            </a:pPr>
            <a:r>
              <a:rPr lang="en-US" sz="2000">
                <a:solidFill>
                  <a:srgbClr val="55736D"/>
                </a:solidFill>
                <a:latin typeface="Bodoni MT"/>
              </a:rPr>
              <a:t>Kanban Board tracking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31B17D5C-1675-B246-A6B7-C7750D18633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81203" y="2063133"/>
            <a:ext cx="4114800" cy="914400"/>
          </a:xfrm>
        </p:spPr>
        <p:txBody>
          <a:bodyPr>
            <a:noAutofit/>
          </a:bodyPr>
          <a:lstStyle/>
          <a:p>
            <a:pPr marL="0" lvl="0" indent="0">
              <a:lnSpc>
                <a:spcPts val="2600"/>
              </a:lnSpc>
              <a:buNone/>
            </a:pPr>
            <a:r>
              <a:rPr lang="en-US" sz="1600"/>
              <a:t>-Scrum meeting in alternate days</a:t>
            </a:r>
          </a:p>
          <a:p>
            <a:pPr marL="0" lvl="0" indent="0">
              <a:lnSpc>
                <a:spcPts val="2600"/>
              </a:lnSpc>
              <a:buNone/>
            </a:pPr>
            <a:r>
              <a:rPr lang="en-US" sz="1600"/>
              <a:t>-Retrospective every sprint end</a:t>
            </a:r>
          </a:p>
          <a:p>
            <a:pPr marL="0" lvl="0" indent="0">
              <a:lnSpc>
                <a:spcPts val="2600"/>
              </a:lnSpc>
              <a:buNone/>
            </a:pPr>
            <a:r>
              <a:rPr lang="en-US" sz="1600"/>
              <a:t>-Backlog Prioritization, Quick Review</a:t>
            </a:r>
          </a:p>
          <a:p>
            <a:pPr marL="0" lvl="0" indent="0">
              <a:lnSpc>
                <a:spcPts val="2600"/>
              </a:lnSpc>
              <a:buNone/>
            </a:pPr>
            <a:endParaRPr lang="en-US" sz="160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225A584A-36E3-AA7D-B736-B737B6FF52B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59963" y="4243355"/>
            <a:ext cx="4114800" cy="914400"/>
          </a:xfrm>
        </p:spPr>
        <p:txBody>
          <a:bodyPr>
            <a:noAutofit/>
          </a:bodyPr>
          <a:lstStyle/>
          <a:p>
            <a:pPr marL="0" lvl="0" indent="0">
              <a:lnSpc>
                <a:spcPts val="2600"/>
              </a:lnSpc>
              <a:buNone/>
            </a:pPr>
            <a:r>
              <a:rPr lang="en-US" sz="1600"/>
              <a:t>-Task moved to Verify after dev completion</a:t>
            </a:r>
          </a:p>
          <a:p>
            <a:pPr marL="0" lvl="0" indent="0">
              <a:lnSpc>
                <a:spcPts val="2600"/>
              </a:lnSpc>
              <a:buNone/>
            </a:pPr>
            <a:r>
              <a:rPr lang="en-US" sz="1600"/>
              <a:t>-Tested and moved to Done</a:t>
            </a:r>
          </a:p>
        </p:txBody>
      </p:sp>
      <p:pic>
        <p:nvPicPr>
          <p:cNvPr id="11" name="Picture Placeholder 39" descr="ceramic flower pots&#10;">
            <a:extLst>
              <a:ext uri="{FF2B5EF4-FFF2-40B4-BE49-F238E27FC236}">
                <a16:creationId xmlns:a16="http://schemas.microsoft.com/office/drawing/2014/main" id="{8E3674FF-B4B2-C72F-AC25-54F7C97DAA5F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1527" y="5943600"/>
            <a:ext cx="12188952" cy="914400"/>
          </a:xfrm>
          <a:solidFill>
            <a:srgbClr val="E6FFFB"/>
          </a:solidFill>
        </p:spPr>
      </p:pic>
      <p:sp>
        <p:nvSpPr>
          <p:cNvPr id="12" name="Date Placeholder 43">
            <a:extLst>
              <a:ext uri="{FF2B5EF4-FFF2-40B4-BE49-F238E27FC236}">
                <a16:creationId xmlns:a16="http://schemas.microsoft.com/office/drawing/2014/main" id="{7E83B46E-BADB-6FDE-AEF7-DCD35EA09475}"/>
              </a:ext>
            </a:extLst>
          </p:cNvPr>
          <p:cNvSpPr txBox="1"/>
          <p:nvPr/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6744D50-EC80-4080-AD2E-E97545BF30E6}" type="datetime3"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Source Sans Pro Light"/>
              </a:rPr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 February 2024</a:t>
            </a:fld>
            <a:endParaRPr lang="en-US" sz="1200" b="0" i="0" u="none" strike="noStrike" kern="1200" cap="none" spc="0" baseline="0">
              <a:solidFill>
                <a:srgbClr val="FFFFFF"/>
              </a:solidFill>
              <a:uFillTx/>
              <a:latin typeface="Source Sans Pro Light"/>
            </a:endParaRPr>
          </a:p>
        </p:txBody>
      </p:sp>
      <p:sp>
        <p:nvSpPr>
          <p:cNvPr id="13" name="Footer Placeholder 44">
            <a:extLst>
              <a:ext uri="{FF2B5EF4-FFF2-40B4-BE49-F238E27FC236}">
                <a16:creationId xmlns:a16="http://schemas.microsoft.com/office/drawing/2014/main" id="{A6DE87A2-9CFC-87CB-DC16-3EBBFDC29FF4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Source Sans Pro Light"/>
              </a:rPr>
              <a:t>Aneeta,Sonam,Poonam,Aqib,Gaurav,Prathik</a:t>
            </a:r>
          </a:p>
        </p:txBody>
      </p:sp>
      <p:sp>
        <p:nvSpPr>
          <p:cNvPr id="14" name="Slide Number Placeholder 45">
            <a:extLst>
              <a:ext uri="{FF2B5EF4-FFF2-40B4-BE49-F238E27FC236}">
                <a16:creationId xmlns:a16="http://schemas.microsoft.com/office/drawing/2014/main" id="{6999869C-39F1-1F78-DBFA-3E25CE50B809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30CC12A-6EC9-4B01-B774-824E7A0EEF48}" type="slidenum">
              <a:t>8</a:t>
            </a:fld>
            <a:endParaRPr lang="en-US" sz="1200" b="0" i="0" u="none" strike="noStrike" kern="1200" cap="none" spc="0" baseline="0">
              <a:solidFill>
                <a:srgbClr val="FFFFFF"/>
              </a:solidFill>
              <a:uFillTx/>
              <a:latin typeface="Source Sans Pr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88151-A9F0-9C02-DA86-280DD4E7A0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7610057" cy="1325559"/>
          </a:xfrm>
        </p:spPr>
        <p:txBody>
          <a:bodyPr/>
          <a:lstStyle/>
          <a:p>
            <a:pPr lvl="0"/>
            <a:r>
              <a:rPr lang="en-US"/>
              <a:t>Meet the team </a:t>
            </a:r>
          </a:p>
        </p:txBody>
      </p:sp>
      <p:pic>
        <p:nvPicPr>
          <p:cNvPr id="3" name="Picture Placeholder 35">
            <a:extLst>
              <a:ext uri="{FF2B5EF4-FFF2-40B4-BE49-F238E27FC236}">
                <a16:creationId xmlns:a16="http://schemas.microsoft.com/office/drawing/2014/main" id="{1FCD2BA9-1AC4-E37E-C8F4-A9DD2BFBDA67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1173" r="1173"/>
          <a:stretch>
            <a:fillRect/>
          </a:stretch>
        </p:blipFill>
        <p:spPr>
          <a:xfrm>
            <a:off x="1321143" y="1587745"/>
            <a:ext cx="2286000" cy="1712625"/>
          </a:xfrm>
          <a:solidFill>
            <a:srgbClr val="E6FFFB"/>
          </a:solidFill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4CA16-EF77-DC58-2866-6638ABF91C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35517" y="3323011"/>
            <a:ext cx="2286000" cy="274320"/>
          </a:xfrm>
        </p:spPr>
        <p:txBody>
          <a:bodyPr anchor="ctr" anchorCtr="1">
            <a:noAutofit/>
          </a:bodyPr>
          <a:lstStyle/>
          <a:p>
            <a:pPr marL="0" lvl="0" indent="0" algn="ctr">
              <a:buNone/>
            </a:pPr>
            <a:r>
              <a:rPr lang="en-US" sz="1400">
                <a:latin typeface="Bodoni MT"/>
              </a:rPr>
              <a:t>Sonam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D9041E5-292B-E68B-E9CE-938B42F96D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54032" y="3323405"/>
            <a:ext cx="2286000" cy="274320"/>
          </a:xfrm>
        </p:spPr>
        <p:txBody>
          <a:bodyPr anchor="ctr" anchorCtr="1">
            <a:noAutofit/>
          </a:bodyPr>
          <a:lstStyle/>
          <a:p>
            <a:pPr marL="0" lvl="0" indent="0" algn="ctr">
              <a:buNone/>
            </a:pPr>
            <a:r>
              <a:rPr lang="en-US" sz="1400">
                <a:latin typeface="Bodoni MT"/>
              </a:rPr>
              <a:t>Aneeta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E3DFA870-AF3E-0574-2171-09DF1AC2C4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72556" y="3323011"/>
            <a:ext cx="2286000" cy="274320"/>
          </a:xfrm>
        </p:spPr>
        <p:txBody>
          <a:bodyPr anchor="ctr" anchorCtr="1">
            <a:noAutofit/>
          </a:bodyPr>
          <a:lstStyle/>
          <a:p>
            <a:pPr marL="0" lvl="0" indent="0" algn="ctr">
              <a:buNone/>
            </a:pPr>
            <a:r>
              <a:rPr lang="en-US" sz="1400">
                <a:latin typeface="Bodoni MT"/>
              </a:rPr>
              <a:t>Poonam</a:t>
            </a:r>
          </a:p>
        </p:txBody>
      </p:sp>
      <p:pic>
        <p:nvPicPr>
          <p:cNvPr id="7" name="Picture Placeholder 61">
            <a:extLst>
              <a:ext uri="{FF2B5EF4-FFF2-40B4-BE49-F238E27FC236}">
                <a16:creationId xmlns:a16="http://schemas.microsoft.com/office/drawing/2014/main" id="{FC7DC409-1726-458C-3EC1-9A4CF6AA910C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221" y="4131917"/>
            <a:ext cx="2286000" cy="1554480"/>
          </a:xfrm>
          <a:solidFill>
            <a:srgbClr val="E6FFFB"/>
          </a:solidFill>
        </p:spPr>
      </p:pic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E2066212-87C8-A53C-FFB5-5A94C5CD06A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25221" y="5737786"/>
            <a:ext cx="2286000" cy="274320"/>
          </a:xfrm>
        </p:spPr>
        <p:txBody>
          <a:bodyPr anchor="ctr" anchorCtr="1">
            <a:noAutofit/>
          </a:bodyPr>
          <a:lstStyle/>
          <a:p>
            <a:pPr marL="0" lvl="0" indent="0" algn="ctr">
              <a:buNone/>
            </a:pPr>
            <a:r>
              <a:rPr lang="en-US" sz="1800">
                <a:latin typeface="Calibri" pitchFamily="34"/>
                <a:cs typeface="Arial" pitchFamily="34"/>
              </a:rPr>
              <a:t>Pratik </a:t>
            </a:r>
            <a:endParaRPr lang="en-US" sz="1400">
              <a:latin typeface="Bodoni MT"/>
            </a:endParaRP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CA13FF22-958C-A394-710E-0C471C933B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43736" y="5738180"/>
            <a:ext cx="2286000" cy="274320"/>
          </a:xfrm>
        </p:spPr>
        <p:txBody>
          <a:bodyPr anchor="ctr" anchorCtr="1">
            <a:noAutofit/>
          </a:bodyPr>
          <a:lstStyle/>
          <a:p>
            <a:pPr marL="0" lvl="0" indent="0" algn="ctr">
              <a:buNone/>
            </a:pPr>
            <a:r>
              <a:rPr lang="en-US" sz="1800">
                <a:latin typeface="Calibri" pitchFamily="34"/>
                <a:cs typeface="Arial" pitchFamily="34"/>
              </a:rPr>
              <a:t>Aqib </a:t>
            </a:r>
            <a:endParaRPr lang="en-US" sz="1400">
              <a:latin typeface="Bodoni MT"/>
            </a:endParaRP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6606C371-529A-D3E6-A83A-A5BC1D3C19F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62260" y="5737786"/>
            <a:ext cx="2286000" cy="274320"/>
          </a:xfrm>
        </p:spPr>
        <p:txBody>
          <a:bodyPr anchor="ctr" anchorCtr="1">
            <a:noAutofit/>
          </a:bodyPr>
          <a:lstStyle/>
          <a:p>
            <a:pPr marL="0" lvl="0" indent="0" algn="ctr">
              <a:buNone/>
            </a:pPr>
            <a:r>
              <a:rPr lang="en-US" sz="1800">
                <a:latin typeface="Calibri" pitchFamily="34"/>
                <a:cs typeface="Arial" pitchFamily="34"/>
              </a:rPr>
              <a:t>Gaurav </a:t>
            </a:r>
            <a:endParaRPr lang="en-US" sz="1400">
              <a:latin typeface="Bodoni MT"/>
            </a:endParaRPr>
          </a:p>
        </p:txBody>
      </p:sp>
      <p:sp>
        <p:nvSpPr>
          <p:cNvPr id="11" name="Date Placeholder 66">
            <a:extLst>
              <a:ext uri="{FF2B5EF4-FFF2-40B4-BE49-F238E27FC236}">
                <a16:creationId xmlns:a16="http://schemas.microsoft.com/office/drawing/2014/main" id="{532A78C9-C783-5DB4-4469-E1799031D3EA}"/>
              </a:ext>
            </a:extLst>
          </p:cNvPr>
          <p:cNvSpPr txBox="1"/>
          <p:nvPr/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2FCF8DB-4AAE-4BA4-B663-46912587BF1F}" type="datetime3">
              <a:rPr lang="en-US" sz="1200" b="0" i="0" u="none" strike="noStrike" kern="1200" cap="none" spc="0" baseline="0">
                <a:solidFill>
                  <a:srgbClr val="767171"/>
                </a:solidFill>
                <a:uFillTx/>
                <a:latin typeface="Source Sans Pro Light"/>
              </a:rPr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 February 2024</a:t>
            </a:fld>
            <a:endParaRPr lang="en-US" sz="1200" b="0" i="0" u="none" strike="noStrike" kern="1200" cap="none" spc="0" baseline="0">
              <a:solidFill>
                <a:srgbClr val="767171"/>
              </a:solidFill>
              <a:uFillTx/>
              <a:latin typeface="Source Sans Pro Light"/>
            </a:endParaRPr>
          </a:p>
        </p:txBody>
      </p:sp>
      <p:sp>
        <p:nvSpPr>
          <p:cNvPr id="12" name="Footer Placeholder 67">
            <a:extLst>
              <a:ext uri="{FF2B5EF4-FFF2-40B4-BE49-F238E27FC236}">
                <a16:creationId xmlns:a16="http://schemas.microsoft.com/office/drawing/2014/main" id="{FBEB75E1-20EA-5E4F-1987-08BF1EDE2917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767171"/>
                </a:solidFill>
                <a:uFillTx/>
                <a:latin typeface="Source Sans Pro Light"/>
              </a:rPr>
              <a:t>Aneeta,Sonam,Poonam,Aqib,Gaurav,Prathik</a:t>
            </a:r>
          </a:p>
        </p:txBody>
      </p:sp>
      <p:sp>
        <p:nvSpPr>
          <p:cNvPr id="13" name="Slide Number Placeholder 68">
            <a:extLst>
              <a:ext uri="{FF2B5EF4-FFF2-40B4-BE49-F238E27FC236}">
                <a16:creationId xmlns:a16="http://schemas.microsoft.com/office/drawing/2014/main" id="{922C0911-18B9-852C-A911-D9812A700DF2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836FE9-E43D-4A85-826C-DBA1D7E974E7}" type="slidenum">
              <a:rPr lang="en-US" sz="1200" b="0" i="0" u="none" strike="noStrike" kern="1200" cap="none" spc="0" baseline="0">
                <a:solidFill>
                  <a:srgbClr val="767171"/>
                </a:solidFill>
                <a:uFillTx/>
                <a:latin typeface="Source Sans Pro Light"/>
              </a:rPr>
              <a:t>9</a:t>
            </a:fld>
            <a:endParaRPr lang="en-US" sz="1200" b="0" i="0" u="none" strike="noStrike" kern="1200" cap="none" spc="0" baseline="0">
              <a:solidFill>
                <a:srgbClr val="767171"/>
              </a:solidFill>
              <a:uFillTx/>
              <a:latin typeface="Source Sans Pro Light"/>
            </a:endParaRPr>
          </a:p>
        </p:txBody>
      </p:sp>
      <p:pic>
        <p:nvPicPr>
          <p:cNvPr id="14" name="Picture Placeholder 36" descr="A person in a car&#10;&#10;Description automatically generated">
            <a:extLst>
              <a:ext uri="{FF2B5EF4-FFF2-40B4-BE49-F238E27FC236}">
                <a16:creationId xmlns:a16="http://schemas.microsoft.com/office/drawing/2014/main" id="{07404ACD-9390-B8B3-F022-6A34ECA9692A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4">
            <a:alphaModFix/>
          </a:blip>
          <a:srcRect l="559" t="8462" r="-1011" b="40308"/>
          <a:stretch>
            <a:fillRect/>
          </a:stretch>
        </p:blipFill>
        <p:spPr>
          <a:xfrm>
            <a:off x="3752359" y="1589666"/>
            <a:ext cx="2286000" cy="1727008"/>
          </a:xfrm>
          <a:solidFill>
            <a:srgbClr val="E6FFFB"/>
          </a:solidFill>
        </p:spPr>
      </p:pic>
      <p:pic>
        <p:nvPicPr>
          <p:cNvPr id="21" name="Picture 24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B506BA11-6FE1-702C-3621-6638D44E5F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571" r="-704" b="12933"/>
          <a:stretch>
            <a:fillRect/>
          </a:stretch>
        </p:blipFill>
        <p:spPr>
          <a:xfrm>
            <a:off x="6246421" y="1601635"/>
            <a:ext cx="1697620" cy="17184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DC975660-F1DA-8341-DE7E-0DCC30C9C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0612" y="4132054"/>
            <a:ext cx="2289749" cy="155563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4">
            <a:extLst>
              <a:ext uri="{FF2B5EF4-FFF2-40B4-BE49-F238E27FC236}">
                <a16:creationId xmlns:a16="http://schemas.microsoft.com/office/drawing/2014/main" id="{960F47EC-37B4-0CE3-F4EC-7FF8A2F33F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2" b="7322"/>
          <a:stretch/>
        </p:blipFill>
        <p:spPr>
          <a:xfrm>
            <a:off x="6246421" y="4093187"/>
            <a:ext cx="1697620" cy="171845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78c12c1-a4b5-48eb-9710-7e2c09831c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8C91BC75D30346A7079A9D779989F9" ma:contentTypeVersion="8" ma:contentTypeDescription="Create a new document." ma:contentTypeScope="" ma:versionID="a207d742cbf538877f9b92d2d1f9233c">
  <xsd:schema xmlns:xsd="http://www.w3.org/2001/XMLSchema" xmlns:xs="http://www.w3.org/2001/XMLSchema" xmlns:p="http://schemas.microsoft.com/office/2006/metadata/properties" xmlns:ns3="978c12c1-a4b5-48eb-9710-7e2c09831ca5" xmlns:ns4="b22e3cf5-698d-4e0f-9034-25b9c770b27b" targetNamespace="http://schemas.microsoft.com/office/2006/metadata/properties" ma:root="true" ma:fieldsID="9f864dba98c09d7b6eeacf1cbdd5879d" ns3:_="" ns4:_="">
    <xsd:import namespace="978c12c1-a4b5-48eb-9710-7e2c09831ca5"/>
    <xsd:import namespace="b22e3cf5-698d-4e0f-9034-25b9c770b27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c12c1-a4b5-48eb-9710-7e2c09831c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2e3cf5-698d-4e0f-9034-25b9c770b27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B06BDF-895E-4531-9961-9A182AFE2E74}">
  <ds:schemaRefs>
    <ds:schemaRef ds:uri="http://schemas.microsoft.com/office/2006/documentManagement/types"/>
    <ds:schemaRef ds:uri="http://www.w3.org/XML/1998/namespace"/>
    <ds:schemaRef ds:uri="http://purl.org/dc/terms/"/>
    <ds:schemaRef ds:uri="b22e3cf5-698d-4e0f-9034-25b9c770b27b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978c12c1-a4b5-48eb-9710-7e2c09831c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BF20793-8D0A-43B6-9724-AC26E81AEF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71D67F-9A7E-45AC-8421-E3CDA2D2BA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8c12c1-a4b5-48eb-9710-7e2c09831ca5"/>
    <ds:schemaRef ds:uri="b22e3cf5-698d-4e0f-9034-25b9c770b2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%7b4C6F8E93-596E-4191-9E46-0334D694B104%7dtf66722518_win32</Template>
  <TotalTime>0</TotalTime>
  <Words>492</Words>
  <Application>Microsoft Office PowerPoint</Application>
  <PresentationFormat>Widescreen</PresentationFormat>
  <Paragraphs>125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Bodoni MT</vt:lpstr>
      <vt:lpstr>Calibri</vt:lpstr>
      <vt:lpstr>CIDFont+F1</vt:lpstr>
      <vt:lpstr>Source Sans Pro Light</vt:lpstr>
      <vt:lpstr>Symbol</vt:lpstr>
      <vt:lpstr>Times New Roman</vt:lpstr>
      <vt:lpstr>Custom</vt:lpstr>
      <vt:lpstr>Provider Management Component</vt:lpstr>
      <vt:lpstr>Our 2a Project Group delivered,</vt:lpstr>
      <vt:lpstr>Interaction with other Scrum Teams</vt:lpstr>
      <vt:lpstr>Provider Management Component Architecture</vt:lpstr>
      <vt:lpstr>Live Demo</vt:lpstr>
      <vt:lpstr>Agile Scrum model</vt:lpstr>
      <vt:lpstr>Sprint Roadmap</vt:lpstr>
      <vt:lpstr>Critical Review on our Scrum practices</vt:lpstr>
      <vt:lpstr>Meet the team </vt:lpstr>
      <vt:lpstr>Thank you from team 2a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Provider Management Component</dc:title>
  <dc:creator>Aneeta Antony</dc:creator>
  <cp:lastModifiedBy>Aneeta Antony</cp:lastModifiedBy>
  <cp:revision>9</cp:revision>
  <dcterms:created xsi:type="dcterms:W3CDTF">2024-02-01T16:45:29Z</dcterms:created>
  <dcterms:modified xsi:type="dcterms:W3CDTF">2024-02-02T15:54:56Z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0x010100D18C91BC75D30346A7079A9D779989F9</vt:lpwstr>
  </property>
  <property fmtid="{D5CDD505-2E9C-101B-9397-08002B2CF9AE}" pid="3" name="MediaServiceImageTags">
    <vt:lpwstr/>
  </property>
</Properties>
</file>